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1" r:id="rId3"/>
    <p:sldId id="262" r:id="rId4"/>
    <p:sldId id="263" r:id="rId5"/>
    <p:sldId id="264" r:id="rId6"/>
    <p:sldId id="265" r:id="rId7"/>
    <p:sldId id="257" r:id="rId8"/>
    <p:sldId id="258" r:id="rId9"/>
    <p:sldId id="259" r:id="rId10"/>
    <p:sldId id="260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C0AF-A649-44CB-BAF7-7AB978FC080B}" type="datetimeFigureOut">
              <a:rPr lang="en-US" smtClean="0"/>
              <a:t>05/03/2017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149E-8136-48E1-9C90-F6587F447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75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C0AF-A649-44CB-BAF7-7AB978FC080B}" type="datetimeFigureOut">
              <a:rPr lang="en-US" smtClean="0"/>
              <a:t>05/03/2017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149E-8136-48E1-9C90-F6587F447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C0AF-A649-44CB-BAF7-7AB978FC080B}" type="datetimeFigureOut">
              <a:rPr lang="en-US" smtClean="0"/>
              <a:t>05/03/2017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149E-8136-48E1-9C90-F6587F447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06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2DDC5-FFF0-4AC5-8F83-6867C25D14E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05/03/2017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26D6C-7A4D-4B3A-9086-11E06D07BF5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023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72DB0-4C2B-484F-BE10-C4ADD1E265E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05/03/2017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A9137-30E7-43C5-906C-68303F0E546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126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F8AF0-D020-4E8D-84A6-CA33BAA50AF9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05/03/2017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0F7E5-344F-4C1C-B045-122BA19092B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85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83BFB-A074-4EEF-8005-FF6FF1969EC7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05/03/2017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E4152-1AE8-44E1-8078-1C2D36E19C0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1215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ADE1F-E2CF-4023-AE36-F170A590A4DB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05/03/2017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10968-C686-45BE-8345-94E18B3EF5A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0125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EC7FA-1071-47F4-B083-B82CB194EEAE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05/03/2017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22346-1257-4F82-9044-E7ED176BC92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95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0773A-7E98-4EF7-90CC-F72290501487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05/03/2017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CFACC-85A1-434B-97F2-26B866DF15F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2471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C47F7-C4F3-499B-AEF1-34D41E537C6F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05/03/2017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49723-C4D8-4054-9700-F3C2DCAE676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8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C0AF-A649-44CB-BAF7-7AB978FC080B}" type="datetimeFigureOut">
              <a:rPr lang="en-US" smtClean="0"/>
              <a:t>05/03/2017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149E-8136-48E1-9C90-F6587F447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362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EDD9F-8284-46BB-A80E-24EF97614BD4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05/03/2017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3C812-C99B-45EE-AE1D-97ABAC47C00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263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D9311-AC42-4E2D-8D4E-7D721B41A981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05/03/2017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25B06-510D-4CAB-89C0-180C65FB301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5935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67CA-F267-41D8-85C4-F61039C5D790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05/03/2017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16BA6-C9B6-4A03-A067-CFED057D821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9101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FAB96-D6D9-43AA-B3FA-A88760CAC76C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05/03/2017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08C20-AEC4-47D4-98AA-C10796137F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9426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69" y="274638"/>
            <a:ext cx="822826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869" y="1600201"/>
            <a:ext cx="4033921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52211" y="1600201"/>
            <a:ext cx="4033921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CD105-3448-41D9-BB70-99F3F52574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001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43CB8-2ACC-4B51-BE76-911FA679ABC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996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C0AF-A649-44CB-BAF7-7AB978FC080B}" type="datetimeFigureOut">
              <a:rPr lang="en-US" smtClean="0"/>
              <a:t>05/03/2017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149E-8136-48E1-9C90-F6587F447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39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C0AF-A649-44CB-BAF7-7AB978FC080B}" type="datetimeFigureOut">
              <a:rPr lang="en-US" smtClean="0"/>
              <a:t>05/03/2017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149E-8136-48E1-9C90-F6587F447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227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C0AF-A649-44CB-BAF7-7AB978FC080B}" type="datetimeFigureOut">
              <a:rPr lang="en-US" smtClean="0"/>
              <a:t>05/03/2017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149E-8136-48E1-9C90-F6587F447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0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C0AF-A649-44CB-BAF7-7AB978FC080B}" type="datetimeFigureOut">
              <a:rPr lang="en-US" smtClean="0"/>
              <a:t>05/03/2017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149E-8136-48E1-9C90-F6587F447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9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C0AF-A649-44CB-BAF7-7AB978FC080B}" type="datetimeFigureOut">
              <a:rPr lang="en-US" smtClean="0"/>
              <a:t>05/03/2017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149E-8136-48E1-9C90-F6587F447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73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C0AF-A649-44CB-BAF7-7AB978FC080B}" type="datetimeFigureOut">
              <a:rPr lang="en-US" smtClean="0"/>
              <a:t>05/03/2017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149E-8136-48E1-9C90-F6587F447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70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C0AF-A649-44CB-BAF7-7AB978FC080B}" type="datetimeFigureOut">
              <a:rPr lang="en-US" smtClean="0"/>
              <a:t>05/03/2017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149E-8136-48E1-9C90-F6587F447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1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BC0AF-A649-44CB-BAF7-7AB978FC080B}" type="datetimeFigureOut">
              <a:rPr lang="en-US" smtClean="0"/>
              <a:t>05/03/2017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2149E-8136-48E1-9C90-F6587F447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561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6DA47A-B006-45A7-AA07-5EB7319BD612}" type="datetime1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05/03/2017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2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8EDEA-E6ED-41E6-BCC2-A66AF8B97E0C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423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D:\bai%20ca%20di%20hoc.mp3" TargetMode="Externa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1216" y="1008"/>
            <a:chExt cx="9936" cy="15684"/>
          </a:xfrm>
        </p:grpSpPr>
        <p:sp>
          <p:nvSpPr>
            <p:cNvPr id="4119" name="Rectangle 5"/>
            <p:cNvSpPr>
              <a:spLocks noChangeArrowheads="1"/>
            </p:cNvSpPr>
            <p:nvPr/>
          </p:nvSpPr>
          <p:spPr bwMode="auto">
            <a:xfrm>
              <a:off x="1295" y="16402"/>
              <a:ext cx="176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1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1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4120" name="Freeform 6"/>
            <p:cNvSpPr>
              <a:spLocks/>
            </p:cNvSpPr>
            <p:nvPr/>
          </p:nvSpPr>
          <p:spPr bwMode="auto">
            <a:xfrm>
              <a:off x="10369" y="1872"/>
              <a:ext cx="371" cy="12638"/>
            </a:xfrm>
            <a:custGeom>
              <a:avLst/>
              <a:gdLst>
                <a:gd name="T0" fmla="*/ 372 w 372"/>
                <a:gd name="T1" fmla="*/ 12652 h 12398"/>
                <a:gd name="T2" fmla="*/ 312 w 372"/>
                <a:gd name="T3" fmla="*/ 12970 h 12398"/>
                <a:gd name="T4" fmla="*/ 192 w 372"/>
                <a:gd name="T5" fmla="*/ 13129 h 12398"/>
                <a:gd name="T6" fmla="*/ 48 w 372"/>
                <a:gd name="T7" fmla="*/ 13023 h 12398"/>
                <a:gd name="T8" fmla="*/ 0 w 372"/>
                <a:gd name="T9" fmla="*/ 12715 h 12398"/>
                <a:gd name="T10" fmla="*/ 48 w 372"/>
                <a:gd name="T11" fmla="*/ 12515 h 12398"/>
                <a:gd name="T12" fmla="*/ 132 w 372"/>
                <a:gd name="T13" fmla="*/ 12409 h 12398"/>
                <a:gd name="T14" fmla="*/ 228 w 372"/>
                <a:gd name="T15" fmla="*/ 12493 h 12398"/>
                <a:gd name="T16" fmla="*/ 264 w 372"/>
                <a:gd name="T17" fmla="*/ 12652 h 12398"/>
                <a:gd name="T18" fmla="*/ 240 w 372"/>
                <a:gd name="T19" fmla="*/ 12821 h 12398"/>
                <a:gd name="T20" fmla="*/ 168 w 372"/>
                <a:gd name="T21" fmla="*/ 12886 h 12398"/>
                <a:gd name="T22" fmla="*/ 120 w 372"/>
                <a:gd name="T23" fmla="*/ 12843 h 12398"/>
                <a:gd name="T24" fmla="*/ 96 w 372"/>
                <a:gd name="T25" fmla="*/ 12737 h 12398"/>
                <a:gd name="T26" fmla="*/ 144 w 372"/>
                <a:gd name="T27" fmla="*/ 12610 h 12398"/>
                <a:gd name="T28" fmla="*/ 156 w 372"/>
                <a:gd name="T29" fmla="*/ 12674 h 12398"/>
                <a:gd name="T30" fmla="*/ 156 w 372"/>
                <a:gd name="T31" fmla="*/ 12780 h 12398"/>
                <a:gd name="T32" fmla="*/ 192 w 372"/>
                <a:gd name="T33" fmla="*/ 12780 h 12398"/>
                <a:gd name="T34" fmla="*/ 216 w 372"/>
                <a:gd name="T35" fmla="*/ 12652 h 12398"/>
                <a:gd name="T36" fmla="*/ 144 w 372"/>
                <a:gd name="T37" fmla="*/ 12515 h 12398"/>
                <a:gd name="T38" fmla="*/ 60 w 372"/>
                <a:gd name="T39" fmla="*/ 12589 h 12398"/>
                <a:gd name="T40" fmla="*/ 48 w 372"/>
                <a:gd name="T41" fmla="*/ 12780 h 12398"/>
                <a:gd name="T42" fmla="*/ 84 w 372"/>
                <a:gd name="T43" fmla="*/ 12949 h 12398"/>
                <a:gd name="T44" fmla="*/ 168 w 372"/>
                <a:gd name="T45" fmla="*/ 13023 h 12398"/>
                <a:gd name="T46" fmla="*/ 276 w 372"/>
                <a:gd name="T47" fmla="*/ 12906 h 12398"/>
                <a:gd name="T48" fmla="*/ 324 w 372"/>
                <a:gd name="T49" fmla="*/ 12515 h 12398"/>
                <a:gd name="T50" fmla="*/ 312 w 372"/>
                <a:gd name="T51" fmla="*/ 391 h 12398"/>
                <a:gd name="T52" fmla="*/ 228 w 372"/>
                <a:gd name="T53" fmla="*/ 139 h 12398"/>
                <a:gd name="T54" fmla="*/ 120 w 372"/>
                <a:gd name="T55" fmla="*/ 116 h 12398"/>
                <a:gd name="T56" fmla="*/ 48 w 372"/>
                <a:gd name="T57" fmla="*/ 265 h 12398"/>
                <a:gd name="T58" fmla="*/ 48 w 372"/>
                <a:gd name="T59" fmla="*/ 455 h 12398"/>
                <a:gd name="T60" fmla="*/ 96 w 372"/>
                <a:gd name="T61" fmla="*/ 593 h 12398"/>
                <a:gd name="T62" fmla="*/ 192 w 372"/>
                <a:gd name="T63" fmla="*/ 572 h 12398"/>
                <a:gd name="T64" fmla="*/ 216 w 372"/>
                <a:gd name="T65" fmla="*/ 391 h 12398"/>
                <a:gd name="T66" fmla="*/ 168 w 372"/>
                <a:gd name="T67" fmla="*/ 349 h 12398"/>
                <a:gd name="T68" fmla="*/ 132 w 372"/>
                <a:gd name="T69" fmla="*/ 434 h 12398"/>
                <a:gd name="T70" fmla="*/ 168 w 372"/>
                <a:gd name="T71" fmla="*/ 497 h 12398"/>
                <a:gd name="T72" fmla="*/ 108 w 372"/>
                <a:gd name="T73" fmla="*/ 477 h 12398"/>
                <a:gd name="T74" fmla="*/ 96 w 372"/>
                <a:gd name="T75" fmla="*/ 349 h 12398"/>
                <a:gd name="T76" fmla="*/ 132 w 372"/>
                <a:gd name="T77" fmla="*/ 265 h 12398"/>
                <a:gd name="T78" fmla="*/ 216 w 372"/>
                <a:gd name="T79" fmla="*/ 265 h 12398"/>
                <a:gd name="T80" fmla="*/ 264 w 372"/>
                <a:gd name="T81" fmla="*/ 391 h 12398"/>
                <a:gd name="T82" fmla="*/ 240 w 372"/>
                <a:gd name="T83" fmla="*/ 572 h 12398"/>
                <a:gd name="T84" fmla="*/ 192 w 372"/>
                <a:gd name="T85" fmla="*/ 699 h 12398"/>
                <a:gd name="T86" fmla="*/ 84 w 372"/>
                <a:gd name="T87" fmla="*/ 699 h 12398"/>
                <a:gd name="T88" fmla="*/ 12 w 372"/>
                <a:gd name="T89" fmla="*/ 540 h 12398"/>
                <a:gd name="T90" fmla="*/ 12 w 372"/>
                <a:gd name="T91" fmla="*/ 244 h 12398"/>
                <a:gd name="T92" fmla="*/ 120 w 372"/>
                <a:gd name="T93" fmla="*/ 20 h 12398"/>
                <a:gd name="T94" fmla="*/ 252 w 372"/>
                <a:gd name="T95" fmla="*/ 43 h 12398"/>
                <a:gd name="T96" fmla="*/ 348 w 372"/>
                <a:gd name="T97" fmla="*/ 349 h 12398"/>
                <a:gd name="T98" fmla="*/ 372 w 372"/>
                <a:gd name="T99" fmla="*/ 636 h 1239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72"/>
                <a:gd name="T151" fmla="*/ 0 h 12398"/>
                <a:gd name="T152" fmla="*/ 372 w 372"/>
                <a:gd name="T153" fmla="*/ 12398 h 1239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72" h="12398">
                  <a:moveTo>
                    <a:pt x="372" y="11818"/>
                  </a:moveTo>
                  <a:lnTo>
                    <a:pt x="372" y="11948"/>
                  </a:lnTo>
                  <a:lnTo>
                    <a:pt x="348" y="12068"/>
                  </a:lnTo>
                  <a:lnTo>
                    <a:pt x="312" y="12248"/>
                  </a:lnTo>
                  <a:lnTo>
                    <a:pt x="252" y="12358"/>
                  </a:lnTo>
                  <a:lnTo>
                    <a:pt x="192" y="12398"/>
                  </a:lnTo>
                  <a:lnTo>
                    <a:pt x="120" y="12378"/>
                  </a:lnTo>
                  <a:lnTo>
                    <a:pt x="48" y="12298"/>
                  </a:lnTo>
                  <a:lnTo>
                    <a:pt x="12" y="12188"/>
                  </a:lnTo>
                  <a:lnTo>
                    <a:pt x="0" y="12008"/>
                  </a:lnTo>
                  <a:lnTo>
                    <a:pt x="12" y="11908"/>
                  </a:lnTo>
                  <a:lnTo>
                    <a:pt x="48" y="11818"/>
                  </a:lnTo>
                  <a:lnTo>
                    <a:pt x="84" y="11738"/>
                  </a:lnTo>
                  <a:lnTo>
                    <a:pt x="132" y="11718"/>
                  </a:lnTo>
                  <a:lnTo>
                    <a:pt x="192" y="11738"/>
                  </a:lnTo>
                  <a:lnTo>
                    <a:pt x="228" y="11798"/>
                  </a:lnTo>
                  <a:lnTo>
                    <a:pt x="240" y="11868"/>
                  </a:lnTo>
                  <a:lnTo>
                    <a:pt x="264" y="11948"/>
                  </a:lnTo>
                  <a:lnTo>
                    <a:pt x="264" y="12028"/>
                  </a:lnTo>
                  <a:lnTo>
                    <a:pt x="240" y="12108"/>
                  </a:lnTo>
                  <a:lnTo>
                    <a:pt x="216" y="12148"/>
                  </a:lnTo>
                  <a:lnTo>
                    <a:pt x="168" y="12168"/>
                  </a:lnTo>
                  <a:lnTo>
                    <a:pt x="132" y="12168"/>
                  </a:lnTo>
                  <a:lnTo>
                    <a:pt x="120" y="12128"/>
                  </a:lnTo>
                  <a:lnTo>
                    <a:pt x="96" y="12088"/>
                  </a:lnTo>
                  <a:lnTo>
                    <a:pt x="96" y="12028"/>
                  </a:lnTo>
                  <a:lnTo>
                    <a:pt x="108" y="11968"/>
                  </a:lnTo>
                  <a:lnTo>
                    <a:pt x="144" y="11908"/>
                  </a:lnTo>
                  <a:lnTo>
                    <a:pt x="168" y="11948"/>
                  </a:lnTo>
                  <a:lnTo>
                    <a:pt x="156" y="11968"/>
                  </a:lnTo>
                  <a:lnTo>
                    <a:pt x="132" y="12008"/>
                  </a:lnTo>
                  <a:lnTo>
                    <a:pt x="156" y="12068"/>
                  </a:lnTo>
                  <a:lnTo>
                    <a:pt x="168" y="12068"/>
                  </a:lnTo>
                  <a:lnTo>
                    <a:pt x="192" y="12068"/>
                  </a:lnTo>
                  <a:lnTo>
                    <a:pt x="216" y="12028"/>
                  </a:lnTo>
                  <a:lnTo>
                    <a:pt x="216" y="11948"/>
                  </a:lnTo>
                  <a:lnTo>
                    <a:pt x="192" y="11848"/>
                  </a:lnTo>
                  <a:lnTo>
                    <a:pt x="144" y="11818"/>
                  </a:lnTo>
                  <a:lnTo>
                    <a:pt x="96" y="11838"/>
                  </a:lnTo>
                  <a:lnTo>
                    <a:pt x="60" y="11888"/>
                  </a:lnTo>
                  <a:lnTo>
                    <a:pt x="48" y="11968"/>
                  </a:lnTo>
                  <a:lnTo>
                    <a:pt x="48" y="12068"/>
                  </a:lnTo>
                  <a:lnTo>
                    <a:pt x="48" y="12148"/>
                  </a:lnTo>
                  <a:lnTo>
                    <a:pt x="84" y="12228"/>
                  </a:lnTo>
                  <a:lnTo>
                    <a:pt x="120" y="12278"/>
                  </a:lnTo>
                  <a:lnTo>
                    <a:pt x="168" y="12298"/>
                  </a:lnTo>
                  <a:lnTo>
                    <a:pt x="228" y="12278"/>
                  </a:lnTo>
                  <a:lnTo>
                    <a:pt x="276" y="12188"/>
                  </a:lnTo>
                  <a:lnTo>
                    <a:pt x="312" y="12028"/>
                  </a:lnTo>
                  <a:lnTo>
                    <a:pt x="324" y="11818"/>
                  </a:lnTo>
                  <a:lnTo>
                    <a:pt x="324" y="580"/>
                  </a:lnTo>
                  <a:lnTo>
                    <a:pt x="312" y="370"/>
                  </a:lnTo>
                  <a:lnTo>
                    <a:pt x="276" y="230"/>
                  </a:lnTo>
                  <a:lnTo>
                    <a:pt x="228" y="130"/>
                  </a:lnTo>
                  <a:lnTo>
                    <a:pt x="168" y="100"/>
                  </a:lnTo>
                  <a:lnTo>
                    <a:pt x="120" y="110"/>
                  </a:lnTo>
                  <a:lnTo>
                    <a:pt x="84" y="170"/>
                  </a:lnTo>
                  <a:lnTo>
                    <a:pt x="48" y="250"/>
                  </a:lnTo>
                  <a:lnTo>
                    <a:pt x="48" y="350"/>
                  </a:lnTo>
                  <a:lnTo>
                    <a:pt x="48" y="430"/>
                  </a:lnTo>
                  <a:lnTo>
                    <a:pt x="60" y="510"/>
                  </a:lnTo>
                  <a:lnTo>
                    <a:pt x="96" y="560"/>
                  </a:lnTo>
                  <a:lnTo>
                    <a:pt x="144" y="580"/>
                  </a:lnTo>
                  <a:lnTo>
                    <a:pt x="192" y="540"/>
                  </a:lnTo>
                  <a:lnTo>
                    <a:pt x="216" y="470"/>
                  </a:lnTo>
                  <a:lnTo>
                    <a:pt x="216" y="370"/>
                  </a:lnTo>
                  <a:lnTo>
                    <a:pt x="192" y="350"/>
                  </a:lnTo>
                  <a:lnTo>
                    <a:pt x="168" y="330"/>
                  </a:lnTo>
                  <a:lnTo>
                    <a:pt x="156" y="350"/>
                  </a:lnTo>
                  <a:lnTo>
                    <a:pt x="132" y="410"/>
                  </a:lnTo>
                  <a:lnTo>
                    <a:pt x="156" y="450"/>
                  </a:lnTo>
                  <a:lnTo>
                    <a:pt x="168" y="470"/>
                  </a:lnTo>
                  <a:lnTo>
                    <a:pt x="144" y="490"/>
                  </a:lnTo>
                  <a:lnTo>
                    <a:pt x="108" y="450"/>
                  </a:lnTo>
                  <a:lnTo>
                    <a:pt x="96" y="370"/>
                  </a:lnTo>
                  <a:lnTo>
                    <a:pt x="96" y="330"/>
                  </a:lnTo>
                  <a:lnTo>
                    <a:pt x="120" y="290"/>
                  </a:lnTo>
                  <a:lnTo>
                    <a:pt x="132" y="250"/>
                  </a:lnTo>
                  <a:lnTo>
                    <a:pt x="168" y="230"/>
                  </a:lnTo>
                  <a:lnTo>
                    <a:pt x="216" y="250"/>
                  </a:lnTo>
                  <a:lnTo>
                    <a:pt x="240" y="310"/>
                  </a:lnTo>
                  <a:lnTo>
                    <a:pt x="264" y="370"/>
                  </a:lnTo>
                  <a:lnTo>
                    <a:pt x="264" y="470"/>
                  </a:lnTo>
                  <a:lnTo>
                    <a:pt x="240" y="540"/>
                  </a:lnTo>
                  <a:lnTo>
                    <a:pt x="228" y="620"/>
                  </a:lnTo>
                  <a:lnTo>
                    <a:pt x="192" y="660"/>
                  </a:lnTo>
                  <a:lnTo>
                    <a:pt x="132" y="680"/>
                  </a:lnTo>
                  <a:lnTo>
                    <a:pt x="84" y="660"/>
                  </a:lnTo>
                  <a:lnTo>
                    <a:pt x="48" y="600"/>
                  </a:lnTo>
                  <a:lnTo>
                    <a:pt x="12" y="510"/>
                  </a:lnTo>
                  <a:lnTo>
                    <a:pt x="0" y="410"/>
                  </a:lnTo>
                  <a:lnTo>
                    <a:pt x="12" y="230"/>
                  </a:lnTo>
                  <a:lnTo>
                    <a:pt x="48" y="100"/>
                  </a:lnTo>
                  <a:lnTo>
                    <a:pt x="120" y="20"/>
                  </a:lnTo>
                  <a:lnTo>
                    <a:pt x="192" y="0"/>
                  </a:lnTo>
                  <a:lnTo>
                    <a:pt x="252" y="40"/>
                  </a:lnTo>
                  <a:lnTo>
                    <a:pt x="312" y="150"/>
                  </a:lnTo>
                  <a:lnTo>
                    <a:pt x="348" y="330"/>
                  </a:lnTo>
                  <a:lnTo>
                    <a:pt x="372" y="470"/>
                  </a:lnTo>
                  <a:lnTo>
                    <a:pt x="372" y="600"/>
                  </a:lnTo>
                  <a:lnTo>
                    <a:pt x="372" y="11818"/>
                  </a:lnTo>
                  <a:close/>
                </a:path>
              </a:pathLst>
            </a:custGeom>
            <a:solidFill>
              <a:srgbClr val="B098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21" name="Rectangle 7"/>
            <p:cNvSpPr>
              <a:spLocks noChangeArrowheads="1"/>
            </p:cNvSpPr>
            <p:nvPr/>
          </p:nvSpPr>
          <p:spPr bwMode="auto">
            <a:xfrm>
              <a:off x="1216" y="1008"/>
              <a:ext cx="9936" cy="15263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22" name="Freeform 8"/>
            <p:cNvSpPr>
              <a:spLocks/>
            </p:cNvSpPr>
            <p:nvPr/>
          </p:nvSpPr>
          <p:spPr bwMode="auto">
            <a:xfrm>
              <a:off x="9965" y="1324"/>
              <a:ext cx="571" cy="1242"/>
            </a:xfrm>
            <a:custGeom>
              <a:avLst/>
              <a:gdLst>
                <a:gd name="T0" fmla="*/ 132 w 589"/>
                <a:gd name="T1" fmla="*/ 351 h 1190"/>
                <a:gd name="T2" fmla="*/ 153 w 589"/>
                <a:gd name="T3" fmla="*/ 374 h 1190"/>
                <a:gd name="T4" fmla="*/ 143 w 589"/>
                <a:gd name="T5" fmla="*/ 442 h 1190"/>
                <a:gd name="T6" fmla="*/ 132 w 589"/>
                <a:gd name="T7" fmla="*/ 510 h 1190"/>
                <a:gd name="T8" fmla="*/ 132 w 589"/>
                <a:gd name="T9" fmla="*/ 625 h 1190"/>
                <a:gd name="T10" fmla="*/ 132 w 589"/>
                <a:gd name="T11" fmla="*/ 748 h 1190"/>
                <a:gd name="T12" fmla="*/ 177 w 589"/>
                <a:gd name="T13" fmla="*/ 907 h 1190"/>
                <a:gd name="T14" fmla="*/ 232 w 589"/>
                <a:gd name="T15" fmla="*/ 998 h 1190"/>
                <a:gd name="T16" fmla="*/ 286 w 589"/>
                <a:gd name="T17" fmla="*/ 1021 h 1190"/>
                <a:gd name="T18" fmla="*/ 331 w 589"/>
                <a:gd name="T19" fmla="*/ 998 h 1190"/>
                <a:gd name="T20" fmla="*/ 375 w 589"/>
                <a:gd name="T21" fmla="*/ 907 h 1190"/>
                <a:gd name="T22" fmla="*/ 452 w 589"/>
                <a:gd name="T23" fmla="*/ 668 h 1190"/>
                <a:gd name="T24" fmla="*/ 462 w 589"/>
                <a:gd name="T25" fmla="*/ 533 h 1190"/>
                <a:gd name="T26" fmla="*/ 462 w 589"/>
                <a:gd name="T27" fmla="*/ 465 h 1190"/>
                <a:gd name="T28" fmla="*/ 452 w 589"/>
                <a:gd name="T29" fmla="*/ 397 h 1190"/>
                <a:gd name="T30" fmla="*/ 441 w 589"/>
                <a:gd name="T31" fmla="*/ 328 h 1190"/>
                <a:gd name="T32" fmla="*/ 452 w 589"/>
                <a:gd name="T33" fmla="*/ 284 h 1190"/>
                <a:gd name="T34" fmla="*/ 462 w 589"/>
                <a:gd name="T35" fmla="*/ 181 h 1190"/>
                <a:gd name="T36" fmla="*/ 485 w 589"/>
                <a:gd name="T37" fmla="*/ 91 h 1190"/>
                <a:gd name="T38" fmla="*/ 495 w 589"/>
                <a:gd name="T39" fmla="*/ 46 h 1190"/>
                <a:gd name="T40" fmla="*/ 495 w 589"/>
                <a:gd name="T41" fmla="*/ 0 h 1190"/>
                <a:gd name="T42" fmla="*/ 507 w 589"/>
                <a:gd name="T43" fmla="*/ 23 h 1190"/>
                <a:gd name="T44" fmla="*/ 528 w 589"/>
                <a:gd name="T45" fmla="*/ 136 h 1190"/>
                <a:gd name="T46" fmla="*/ 539 w 589"/>
                <a:gd name="T47" fmla="*/ 261 h 1190"/>
                <a:gd name="T48" fmla="*/ 539 w 589"/>
                <a:gd name="T49" fmla="*/ 397 h 1190"/>
                <a:gd name="T50" fmla="*/ 528 w 589"/>
                <a:gd name="T51" fmla="*/ 533 h 1190"/>
                <a:gd name="T52" fmla="*/ 474 w 589"/>
                <a:gd name="T53" fmla="*/ 771 h 1190"/>
                <a:gd name="T54" fmla="*/ 408 w 589"/>
                <a:gd name="T55" fmla="*/ 998 h 1190"/>
                <a:gd name="T56" fmla="*/ 353 w 589"/>
                <a:gd name="T57" fmla="*/ 1158 h 1190"/>
                <a:gd name="T58" fmla="*/ 298 w 589"/>
                <a:gd name="T59" fmla="*/ 1237 h 1190"/>
                <a:gd name="T60" fmla="*/ 243 w 589"/>
                <a:gd name="T61" fmla="*/ 1304 h 1190"/>
                <a:gd name="T62" fmla="*/ 199 w 589"/>
                <a:gd name="T63" fmla="*/ 1349 h 1190"/>
                <a:gd name="T64" fmla="*/ 153 w 589"/>
                <a:gd name="T65" fmla="*/ 1349 h 1190"/>
                <a:gd name="T66" fmla="*/ 111 w 589"/>
                <a:gd name="T67" fmla="*/ 1304 h 1190"/>
                <a:gd name="T68" fmla="*/ 45 w 589"/>
                <a:gd name="T69" fmla="*/ 1191 h 1190"/>
                <a:gd name="T70" fmla="*/ 12 w 589"/>
                <a:gd name="T71" fmla="*/ 1089 h 1190"/>
                <a:gd name="T72" fmla="*/ 0 w 589"/>
                <a:gd name="T73" fmla="*/ 953 h 1190"/>
                <a:gd name="T74" fmla="*/ 0 w 589"/>
                <a:gd name="T75" fmla="*/ 817 h 1190"/>
                <a:gd name="T76" fmla="*/ 12 w 589"/>
                <a:gd name="T77" fmla="*/ 691 h 1190"/>
                <a:gd name="T78" fmla="*/ 33 w 589"/>
                <a:gd name="T79" fmla="*/ 556 h 1190"/>
                <a:gd name="T80" fmla="*/ 66 w 589"/>
                <a:gd name="T81" fmla="*/ 465 h 1190"/>
                <a:gd name="T82" fmla="*/ 99 w 589"/>
                <a:gd name="T83" fmla="*/ 397 h 1190"/>
                <a:gd name="T84" fmla="*/ 132 w 589"/>
                <a:gd name="T85" fmla="*/ 351 h 119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589"/>
                <a:gd name="T130" fmla="*/ 0 h 1190"/>
                <a:gd name="T131" fmla="*/ 589 w 589"/>
                <a:gd name="T132" fmla="*/ 1190 h 119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89" h="1190">
                  <a:moveTo>
                    <a:pt x="144" y="310"/>
                  </a:moveTo>
                  <a:lnTo>
                    <a:pt x="168" y="330"/>
                  </a:lnTo>
                  <a:lnTo>
                    <a:pt x="156" y="390"/>
                  </a:lnTo>
                  <a:lnTo>
                    <a:pt x="144" y="450"/>
                  </a:lnTo>
                  <a:lnTo>
                    <a:pt x="144" y="550"/>
                  </a:lnTo>
                  <a:lnTo>
                    <a:pt x="144" y="660"/>
                  </a:lnTo>
                  <a:lnTo>
                    <a:pt x="193" y="800"/>
                  </a:lnTo>
                  <a:lnTo>
                    <a:pt x="253" y="880"/>
                  </a:lnTo>
                  <a:lnTo>
                    <a:pt x="313" y="900"/>
                  </a:lnTo>
                  <a:lnTo>
                    <a:pt x="361" y="880"/>
                  </a:lnTo>
                  <a:lnTo>
                    <a:pt x="409" y="800"/>
                  </a:lnTo>
                  <a:lnTo>
                    <a:pt x="493" y="590"/>
                  </a:lnTo>
                  <a:lnTo>
                    <a:pt x="505" y="470"/>
                  </a:lnTo>
                  <a:lnTo>
                    <a:pt x="505" y="410"/>
                  </a:lnTo>
                  <a:lnTo>
                    <a:pt x="493" y="350"/>
                  </a:lnTo>
                  <a:lnTo>
                    <a:pt x="481" y="290"/>
                  </a:lnTo>
                  <a:lnTo>
                    <a:pt x="493" y="250"/>
                  </a:lnTo>
                  <a:lnTo>
                    <a:pt x="505" y="160"/>
                  </a:lnTo>
                  <a:lnTo>
                    <a:pt x="529" y="80"/>
                  </a:lnTo>
                  <a:lnTo>
                    <a:pt x="541" y="40"/>
                  </a:lnTo>
                  <a:lnTo>
                    <a:pt x="541" y="0"/>
                  </a:lnTo>
                  <a:lnTo>
                    <a:pt x="553" y="20"/>
                  </a:lnTo>
                  <a:lnTo>
                    <a:pt x="577" y="120"/>
                  </a:lnTo>
                  <a:lnTo>
                    <a:pt x="589" y="230"/>
                  </a:lnTo>
                  <a:lnTo>
                    <a:pt x="589" y="350"/>
                  </a:lnTo>
                  <a:lnTo>
                    <a:pt x="577" y="470"/>
                  </a:lnTo>
                  <a:lnTo>
                    <a:pt x="517" y="680"/>
                  </a:lnTo>
                  <a:lnTo>
                    <a:pt x="445" y="880"/>
                  </a:lnTo>
                  <a:lnTo>
                    <a:pt x="385" y="1020"/>
                  </a:lnTo>
                  <a:lnTo>
                    <a:pt x="325" y="1090"/>
                  </a:lnTo>
                  <a:lnTo>
                    <a:pt x="265" y="1150"/>
                  </a:lnTo>
                  <a:lnTo>
                    <a:pt x="217" y="1190"/>
                  </a:lnTo>
                  <a:lnTo>
                    <a:pt x="168" y="1190"/>
                  </a:lnTo>
                  <a:lnTo>
                    <a:pt x="120" y="1150"/>
                  </a:lnTo>
                  <a:lnTo>
                    <a:pt x="48" y="1050"/>
                  </a:lnTo>
                  <a:lnTo>
                    <a:pt x="12" y="960"/>
                  </a:lnTo>
                  <a:lnTo>
                    <a:pt x="0" y="840"/>
                  </a:lnTo>
                  <a:lnTo>
                    <a:pt x="0" y="720"/>
                  </a:lnTo>
                  <a:lnTo>
                    <a:pt x="12" y="610"/>
                  </a:lnTo>
                  <a:lnTo>
                    <a:pt x="36" y="490"/>
                  </a:lnTo>
                  <a:lnTo>
                    <a:pt x="72" y="410"/>
                  </a:lnTo>
                  <a:lnTo>
                    <a:pt x="108" y="350"/>
                  </a:lnTo>
                  <a:lnTo>
                    <a:pt x="144" y="31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23" name="Freeform 9"/>
            <p:cNvSpPr>
              <a:spLocks/>
            </p:cNvSpPr>
            <p:nvPr/>
          </p:nvSpPr>
          <p:spPr bwMode="auto">
            <a:xfrm>
              <a:off x="10315" y="1542"/>
              <a:ext cx="524" cy="1325"/>
            </a:xfrm>
            <a:custGeom>
              <a:avLst/>
              <a:gdLst>
                <a:gd name="T0" fmla="*/ 362 w 540"/>
                <a:gd name="T1" fmla="*/ 1067 h 1270"/>
                <a:gd name="T2" fmla="*/ 362 w 540"/>
                <a:gd name="T3" fmla="*/ 1022 h 1270"/>
                <a:gd name="T4" fmla="*/ 340 w 540"/>
                <a:gd name="T5" fmla="*/ 1067 h 1270"/>
                <a:gd name="T6" fmla="*/ 318 w 540"/>
                <a:gd name="T7" fmla="*/ 1090 h 1270"/>
                <a:gd name="T8" fmla="*/ 274 w 540"/>
                <a:gd name="T9" fmla="*/ 1112 h 1270"/>
                <a:gd name="T10" fmla="*/ 219 w 540"/>
                <a:gd name="T11" fmla="*/ 1090 h 1270"/>
                <a:gd name="T12" fmla="*/ 165 w 540"/>
                <a:gd name="T13" fmla="*/ 977 h 1270"/>
                <a:gd name="T14" fmla="*/ 132 w 540"/>
                <a:gd name="T15" fmla="*/ 829 h 1270"/>
                <a:gd name="T16" fmla="*/ 120 w 540"/>
                <a:gd name="T17" fmla="*/ 693 h 1270"/>
                <a:gd name="T18" fmla="*/ 132 w 540"/>
                <a:gd name="T19" fmla="*/ 533 h 1270"/>
                <a:gd name="T20" fmla="*/ 165 w 540"/>
                <a:gd name="T21" fmla="*/ 420 h 1270"/>
                <a:gd name="T22" fmla="*/ 252 w 540"/>
                <a:gd name="T23" fmla="*/ 227 h 1270"/>
                <a:gd name="T24" fmla="*/ 307 w 540"/>
                <a:gd name="T25" fmla="*/ 182 h 1270"/>
                <a:gd name="T26" fmla="*/ 329 w 540"/>
                <a:gd name="T27" fmla="*/ 204 h 1270"/>
                <a:gd name="T28" fmla="*/ 351 w 540"/>
                <a:gd name="T29" fmla="*/ 250 h 1270"/>
                <a:gd name="T30" fmla="*/ 373 w 540"/>
                <a:gd name="T31" fmla="*/ 272 h 1270"/>
                <a:gd name="T32" fmla="*/ 395 w 540"/>
                <a:gd name="T33" fmla="*/ 227 h 1270"/>
                <a:gd name="T34" fmla="*/ 428 w 540"/>
                <a:gd name="T35" fmla="*/ 182 h 1270"/>
                <a:gd name="T36" fmla="*/ 461 w 540"/>
                <a:gd name="T37" fmla="*/ 136 h 1270"/>
                <a:gd name="T38" fmla="*/ 482 w 540"/>
                <a:gd name="T39" fmla="*/ 114 h 1270"/>
                <a:gd name="T40" fmla="*/ 493 w 540"/>
                <a:gd name="T41" fmla="*/ 114 h 1270"/>
                <a:gd name="T42" fmla="*/ 493 w 540"/>
                <a:gd name="T43" fmla="*/ 91 h 1270"/>
                <a:gd name="T44" fmla="*/ 449 w 540"/>
                <a:gd name="T45" fmla="*/ 23 h 1270"/>
                <a:gd name="T46" fmla="*/ 406 w 540"/>
                <a:gd name="T47" fmla="*/ 0 h 1270"/>
                <a:gd name="T48" fmla="*/ 362 w 540"/>
                <a:gd name="T49" fmla="*/ 0 h 1270"/>
                <a:gd name="T50" fmla="*/ 307 w 540"/>
                <a:gd name="T51" fmla="*/ 23 h 1270"/>
                <a:gd name="T52" fmla="*/ 208 w 540"/>
                <a:gd name="T53" fmla="*/ 159 h 1270"/>
                <a:gd name="T54" fmla="*/ 132 w 540"/>
                <a:gd name="T55" fmla="*/ 341 h 1270"/>
                <a:gd name="T56" fmla="*/ 78 w 540"/>
                <a:gd name="T57" fmla="*/ 510 h 1270"/>
                <a:gd name="T58" fmla="*/ 33 w 540"/>
                <a:gd name="T59" fmla="*/ 648 h 1270"/>
                <a:gd name="T60" fmla="*/ 12 w 540"/>
                <a:gd name="T61" fmla="*/ 806 h 1270"/>
                <a:gd name="T62" fmla="*/ 0 w 540"/>
                <a:gd name="T63" fmla="*/ 909 h 1270"/>
                <a:gd name="T64" fmla="*/ 0 w 540"/>
                <a:gd name="T65" fmla="*/ 1045 h 1270"/>
                <a:gd name="T66" fmla="*/ 12 w 540"/>
                <a:gd name="T67" fmla="*/ 1158 h 1270"/>
                <a:gd name="T68" fmla="*/ 66 w 540"/>
                <a:gd name="T69" fmla="*/ 1340 h 1270"/>
                <a:gd name="T70" fmla="*/ 99 w 540"/>
                <a:gd name="T71" fmla="*/ 1397 h 1270"/>
                <a:gd name="T72" fmla="*/ 143 w 540"/>
                <a:gd name="T73" fmla="*/ 1442 h 1270"/>
                <a:gd name="T74" fmla="*/ 198 w 540"/>
                <a:gd name="T75" fmla="*/ 1442 h 1270"/>
                <a:gd name="T76" fmla="*/ 252 w 540"/>
                <a:gd name="T77" fmla="*/ 1397 h 1270"/>
                <a:gd name="T78" fmla="*/ 296 w 540"/>
                <a:gd name="T79" fmla="*/ 1352 h 1270"/>
                <a:gd name="T80" fmla="*/ 329 w 540"/>
                <a:gd name="T81" fmla="*/ 1294 h 1270"/>
                <a:gd name="T82" fmla="*/ 362 w 540"/>
                <a:gd name="T83" fmla="*/ 1181 h 1270"/>
                <a:gd name="T84" fmla="*/ 362 w 540"/>
                <a:gd name="T85" fmla="*/ 1067 h 12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540"/>
                <a:gd name="T130" fmla="*/ 0 h 1270"/>
                <a:gd name="T131" fmla="*/ 540 w 540"/>
                <a:gd name="T132" fmla="*/ 1270 h 12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40" h="1270">
                  <a:moveTo>
                    <a:pt x="396" y="940"/>
                  </a:moveTo>
                  <a:lnTo>
                    <a:pt x="396" y="900"/>
                  </a:lnTo>
                  <a:lnTo>
                    <a:pt x="372" y="940"/>
                  </a:lnTo>
                  <a:lnTo>
                    <a:pt x="348" y="960"/>
                  </a:lnTo>
                  <a:lnTo>
                    <a:pt x="300" y="980"/>
                  </a:lnTo>
                  <a:lnTo>
                    <a:pt x="240" y="960"/>
                  </a:lnTo>
                  <a:lnTo>
                    <a:pt x="180" y="860"/>
                  </a:lnTo>
                  <a:lnTo>
                    <a:pt x="144" y="730"/>
                  </a:lnTo>
                  <a:lnTo>
                    <a:pt x="132" y="610"/>
                  </a:lnTo>
                  <a:lnTo>
                    <a:pt x="144" y="470"/>
                  </a:lnTo>
                  <a:lnTo>
                    <a:pt x="180" y="370"/>
                  </a:lnTo>
                  <a:lnTo>
                    <a:pt x="276" y="200"/>
                  </a:lnTo>
                  <a:lnTo>
                    <a:pt x="336" y="160"/>
                  </a:lnTo>
                  <a:lnTo>
                    <a:pt x="360" y="180"/>
                  </a:lnTo>
                  <a:lnTo>
                    <a:pt x="384" y="220"/>
                  </a:lnTo>
                  <a:lnTo>
                    <a:pt x="408" y="240"/>
                  </a:lnTo>
                  <a:lnTo>
                    <a:pt x="432" y="200"/>
                  </a:lnTo>
                  <a:lnTo>
                    <a:pt x="468" y="160"/>
                  </a:lnTo>
                  <a:lnTo>
                    <a:pt x="504" y="120"/>
                  </a:lnTo>
                  <a:lnTo>
                    <a:pt x="528" y="100"/>
                  </a:lnTo>
                  <a:lnTo>
                    <a:pt x="540" y="100"/>
                  </a:lnTo>
                  <a:lnTo>
                    <a:pt x="540" y="80"/>
                  </a:lnTo>
                  <a:lnTo>
                    <a:pt x="492" y="20"/>
                  </a:lnTo>
                  <a:lnTo>
                    <a:pt x="444" y="0"/>
                  </a:lnTo>
                  <a:lnTo>
                    <a:pt x="396" y="0"/>
                  </a:lnTo>
                  <a:lnTo>
                    <a:pt x="336" y="20"/>
                  </a:lnTo>
                  <a:lnTo>
                    <a:pt x="228" y="140"/>
                  </a:lnTo>
                  <a:lnTo>
                    <a:pt x="144" y="300"/>
                  </a:lnTo>
                  <a:lnTo>
                    <a:pt x="84" y="450"/>
                  </a:lnTo>
                  <a:lnTo>
                    <a:pt x="36" y="570"/>
                  </a:lnTo>
                  <a:lnTo>
                    <a:pt x="12" y="710"/>
                  </a:lnTo>
                  <a:lnTo>
                    <a:pt x="0" y="800"/>
                  </a:lnTo>
                  <a:lnTo>
                    <a:pt x="0" y="920"/>
                  </a:lnTo>
                  <a:lnTo>
                    <a:pt x="12" y="1020"/>
                  </a:lnTo>
                  <a:lnTo>
                    <a:pt x="72" y="1180"/>
                  </a:lnTo>
                  <a:lnTo>
                    <a:pt x="108" y="1230"/>
                  </a:lnTo>
                  <a:lnTo>
                    <a:pt x="156" y="1270"/>
                  </a:lnTo>
                  <a:lnTo>
                    <a:pt x="216" y="1270"/>
                  </a:lnTo>
                  <a:lnTo>
                    <a:pt x="276" y="1230"/>
                  </a:lnTo>
                  <a:lnTo>
                    <a:pt x="324" y="1190"/>
                  </a:lnTo>
                  <a:lnTo>
                    <a:pt x="360" y="1140"/>
                  </a:lnTo>
                  <a:lnTo>
                    <a:pt x="396" y="1040"/>
                  </a:lnTo>
                  <a:lnTo>
                    <a:pt x="396" y="94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24" name="Freeform 10"/>
            <p:cNvSpPr>
              <a:spLocks/>
            </p:cNvSpPr>
            <p:nvPr/>
          </p:nvSpPr>
          <p:spPr bwMode="auto">
            <a:xfrm>
              <a:off x="9989" y="1324"/>
              <a:ext cx="814" cy="1888"/>
            </a:xfrm>
            <a:custGeom>
              <a:avLst/>
              <a:gdLst>
                <a:gd name="T0" fmla="*/ 754 w 841"/>
                <a:gd name="T1" fmla="*/ 0 h 1810"/>
                <a:gd name="T2" fmla="*/ 766 w 841"/>
                <a:gd name="T3" fmla="*/ 114 h 1810"/>
                <a:gd name="T4" fmla="*/ 744 w 841"/>
                <a:gd name="T5" fmla="*/ 284 h 1810"/>
                <a:gd name="T6" fmla="*/ 733 w 841"/>
                <a:gd name="T7" fmla="*/ 421 h 1810"/>
                <a:gd name="T8" fmla="*/ 754 w 841"/>
                <a:gd name="T9" fmla="*/ 534 h 1810"/>
                <a:gd name="T10" fmla="*/ 744 w 841"/>
                <a:gd name="T11" fmla="*/ 556 h 1810"/>
                <a:gd name="T12" fmla="*/ 733 w 841"/>
                <a:gd name="T13" fmla="*/ 579 h 1810"/>
                <a:gd name="T14" fmla="*/ 721 w 841"/>
                <a:gd name="T15" fmla="*/ 556 h 1810"/>
                <a:gd name="T16" fmla="*/ 689 w 841"/>
                <a:gd name="T17" fmla="*/ 579 h 1810"/>
                <a:gd name="T18" fmla="*/ 602 w 841"/>
                <a:gd name="T19" fmla="*/ 659 h 1810"/>
                <a:gd name="T20" fmla="*/ 503 w 841"/>
                <a:gd name="T21" fmla="*/ 796 h 1810"/>
                <a:gd name="T22" fmla="*/ 405 w 841"/>
                <a:gd name="T23" fmla="*/ 1000 h 1810"/>
                <a:gd name="T24" fmla="*/ 361 w 841"/>
                <a:gd name="T25" fmla="*/ 1171 h 1810"/>
                <a:gd name="T26" fmla="*/ 307 w 841"/>
                <a:gd name="T27" fmla="*/ 1376 h 1810"/>
                <a:gd name="T28" fmla="*/ 274 w 841"/>
                <a:gd name="T29" fmla="*/ 1615 h 1810"/>
                <a:gd name="T30" fmla="*/ 274 w 841"/>
                <a:gd name="T31" fmla="*/ 1750 h 1810"/>
                <a:gd name="T32" fmla="*/ 285 w 841"/>
                <a:gd name="T33" fmla="*/ 1865 h 1810"/>
                <a:gd name="T34" fmla="*/ 285 w 841"/>
                <a:gd name="T35" fmla="*/ 1932 h 1810"/>
                <a:gd name="T36" fmla="*/ 285 w 841"/>
                <a:gd name="T37" fmla="*/ 1955 h 1810"/>
                <a:gd name="T38" fmla="*/ 252 w 841"/>
                <a:gd name="T39" fmla="*/ 1978 h 1810"/>
                <a:gd name="T40" fmla="*/ 198 w 841"/>
                <a:gd name="T41" fmla="*/ 1955 h 1810"/>
                <a:gd name="T42" fmla="*/ 175 w 841"/>
                <a:gd name="T43" fmla="*/ 1955 h 1810"/>
                <a:gd name="T44" fmla="*/ 109 w 841"/>
                <a:gd name="T45" fmla="*/ 2001 h 1810"/>
                <a:gd name="T46" fmla="*/ 21 w 841"/>
                <a:gd name="T47" fmla="*/ 2035 h 1810"/>
                <a:gd name="T48" fmla="*/ 12 w 841"/>
                <a:gd name="T49" fmla="*/ 2057 h 1810"/>
                <a:gd name="T50" fmla="*/ 0 w 841"/>
                <a:gd name="T51" fmla="*/ 2057 h 1810"/>
                <a:gd name="T52" fmla="*/ 0 w 841"/>
                <a:gd name="T53" fmla="*/ 2035 h 1810"/>
                <a:gd name="T54" fmla="*/ 0 w 841"/>
                <a:gd name="T55" fmla="*/ 1978 h 1810"/>
                <a:gd name="T56" fmla="*/ 21 w 841"/>
                <a:gd name="T57" fmla="*/ 1750 h 1810"/>
                <a:gd name="T58" fmla="*/ 45 w 841"/>
                <a:gd name="T59" fmla="*/ 1592 h 1810"/>
                <a:gd name="T60" fmla="*/ 45 w 841"/>
                <a:gd name="T61" fmla="*/ 1534 h 1810"/>
                <a:gd name="T62" fmla="*/ 21 w 841"/>
                <a:gd name="T63" fmla="*/ 1376 h 1810"/>
                <a:gd name="T64" fmla="*/ 33 w 841"/>
                <a:gd name="T65" fmla="*/ 1262 h 1810"/>
                <a:gd name="T66" fmla="*/ 45 w 841"/>
                <a:gd name="T67" fmla="*/ 1262 h 1810"/>
                <a:gd name="T68" fmla="*/ 66 w 841"/>
                <a:gd name="T69" fmla="*/ 1284 h 1810"/>
                <a:gd name="T70" fmla="*/ 109 w 841"/>
                <a:gd name="T71" fmla="*/ 1307 h 1810"/>
                <a:gd name="T72" fmla="*/ 165 w 841"/>
                <a:gd name="T73" fmla="*/ 1307 h 1810"/>
                <a:gd name="T74" fmla="*/ 241 w 841"/>
                <a:gd name="T75" fmla="*/ 1217 h 1810"/>
                <a:gd name="T76" fmla="*/ 329 w 841"/>
                <a:gd name="T77" fmla="*/ 1079 h 1810"/>
                <a:gd name="T78" fmla="*/ 394 w 841"/>
                <a:gd name="T79" fmla="*/ 932 h 1810"/>
                <a:gd name="T80" fmla="*/ 459 w 841"/>
                <a:gd name="T81" fmla="*/ 682 h 1810"/>
                <a:gd name="T82" fmla="*/ 515 w 841"/>
                <a:gd name="T83" fmla="*/ 421 h 1810"/>
                <a:gd name="T84" fmla="*/ 547 w 841"/>
                <a:gd name="T85" fmla="*/ 171 h 1810"/>
                <a:gd name="T86" fmla="*/ 547 w 841"/>
                <a:gd name="T87" fmla="*/ 114 h 1810"/>
                <a:gd name="T88" fmla="*/ 547 w 841"/>
                <a:gd name="T89" fmla="*/ 69 h 1810"/>
                <a:gd name="T90" fmla="*/ 547 w 841"/>
                <a:gd name="T91" fmla="*/ 23 h 1810"/>
                <a:gd name="T92" fmla="*/ 569 w 841"/>
                <a:gd name="T93" fmla="*/ 23 h 1810"/>
                <a:gd name="T94" fmla="*/ 602 w 841"/>
                <a:gd name="T95" fmla="*/ 69 h 1810"/>
                <a:gd name="T96" fmla="*/ 656 w 841"/>
                <a:gd name="T97" fmla="*/ 46 h 1810"/>
                <a:gd name="T98" fmla="*/ 711 w 841"/>
                <a:gd name="T99" fmla="*/ 0 h 1810"/>
                <a:gd name="T100" fmla="*/ 754 w 841"/>
                <a:gd name="T101" fmla="*/ 0 h 181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41"/>
                <a:gd name="T154" fmla="*/ 0 h 1810"/>
                <a:gd name="T155" fmla="*/ 841 w 841"/>
                <a:gd name="T156" fmla="*/ 1810 h 181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41" h="1810">
                  <a:moveTo>
                    <a:pt x="829" y="0"/>
                  </a:moveTo>
                  <a:lnTo>
                    <a:pt x="841" y="100"/>
                  </a:lnTo>
                  <a:lnTo>
                    <a:pt x="817" y="250"/>
                  </a:lnTo>
                  <a:lnTo>
                    <a:pt x="805" y="370"/>
                  </a:lnTo>
                  <a:lnTo>
                    <a:pt x="829" y="470"/>
                  </a:lnTo>
                  <a:lnTo>
                    <a:pt x="817" y="490"/>
                  </a:lnTo>
                  <a:lnTo>
                    <a:pt x="805" y="510"/>
                  </a:lnTo>
                  <a:lnTo>
                    <a:pt x="793" y="490"/>
                  </a:lnTo>
                  <a:lnTo>
                    <a:pt x="757" y="510"/>
                  </a:lnTo>
                  <a:lnTo>
                    <a:pt x="661" y="580"/>
                  </a:lnTo>
                  <a:lnTo>
                    <a:pt x="553" y="700"/>
                  </a:lnTo>
                  <a:lnTo>
                    <a:pt x="445" y="880"/>
                  </a:lnTo>
                  <a:lnTo>
                    <a:pt x="397" y="1030"/>
                  </a:lnTo>
                  <a:lnTo>
                    <a:pt x="337" y="1210"/>
                  </a:lnTo>
                  <a:lnTo>
                    <a:pt x="301" y="1420"/>
                  </a:lnTo>
                  <a:lnTo>
                    <a:pt x="301" y="1540"/>
                  </a:lnTo>
                  <a:lnTo>
                    <a:pt x="313" y="1640"/>
                  </a:lnTo>
                  <a:lnTo>
                    <a:pt x="313" y="1700"/>
                  </a:lnTo>
                  <a:lnTo>
                    <a:pt x="313" y="1720"/>
                  </a:lnTo>
                  <a:lnTo>
                    <a:pt x="277" y="1740"/>
                  </a:lnTo>
                  <a:lnTo>
                    <a:pt x="217" y="1720"/>
                  </a:lnTo>
                  <a:lnTo>
                    <a:pt x="193" y="1720"/>
                  </a:lnTo>
                  <a:lnTo>
                    <a:pt x="120" y="1760"/>
                  </a:lnTo>
                  <a:lnTo>
                    <a:pt x="24" y="1790"/>
                  </a:lnTo>
                  <a:lnTo>
                    <a:pt x="12" y="1810"/>
                  </a:lnTo>
                  <a:lnTo>
                    <a:pt x="0" y="1810"/>
                  </a:lnTo>
                  <a:lnTo>
                    <a:pt x="0" y="1790"/>
                  </a:lnTo>
                  <a:lnTo>
                    <a:pt x="0" y="1740"/>
                  </a:lnTo>
                  <a:lnTo>
                    <a:pt x="24" y="1540"/>
                  </a:lnTo>
                  <a:lnTo>
                    <a:pt x="48" y="1400"/>
                  </a:lnTo>
                  <a:lnTo>
                    <a:pt x="48" y="1350"/>
                  </a:lnTo>
                  <a:lnTo>
                    <a:pt x="24" y="1210"/>
                  </a:lnTo>
                  <a:lnTo>
                    <a:pt x="36" y="1110"/>
                  </a:lnTo>
                  <a:lnTo>
                    <a:pt x="48" y="1110"/>
                  </a:lnTo>
                  <a:lnTo>
                    <a:pt x="72" y="1130"/>
                  </a:lnTo>
                  <a:lnTo>
                    <a:pt x="120" y="1150"/>
                  </a:lnTo>
                  <a:lnTo>
                    <a:pt x="181" y="1150"/>
                  </a:lnTo>
                  <a:lnTo>
                    <a:pt x="265" y="1070"/>
                  </a:lnTo>
                  <a:lnTo>
                    <a:pt x="361" y="950"/>
                  </a:lnTo>
                  <a:lnTo>
                    <a:pt x="433" y="820"/>
                  </a:lnTo>
                  <a:lnTo>
                    <a:pt x="505" y="600"/>
                  </a:lnTo>
                  <a:lnTo>
                    <a:pt x="565" y="370"/>
                  </a:lnTo>
                  <a:lnTo>
                    <a:pt x="601" y="150"/>
                  </a:lnTo>
                  <a:lnTo>
                    <a:pt x="601" y="100"/>
                  </a:lnTo>
                  <a:lnTo>
                    <a:pt x="601" y="60"/>
                  </a:lnTo>
                  <a:lnTo>
                    <a:pt x="601" y="20"/>
                  </a:lnTo>
                  <a:lnTo>
                    <a:pt x="625" y="20"/>
                  </a:lnTo>
                  <a:lnTo>
                    <a:pt x="661" y="60"/>
                  </a:lnTo>
                  <a:lnTo>
                    <a:pt x="721" y="40"/>
                  </a:lnTo>
                  <a:lnTo>
                    <a:pt x="781" y="0"/>
                  </a:lnTo>
                  <a:lnTo>
                    <a:pt x="829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25" name="Freeform 11"/>
            <p:cNvSpPr>
              <a:spLocks/>
            </p:cNvSpPr>
            <p:nvPr/>
          </p:nvSpPr>
          <p:spPr bwMode="auto">
            <a:xfrm>
              <a:off x="1847" y="1324"/>
              <a:ext cx="571" cy="1242"/>
            </a:xfrm>
            <a:custGeom>
              <a:avLst/>
              <a:gdLst>
                <a:gd name="T0" fmla="*/ 397 w 589"/>
                <a:gd name="T1" fmla="*/ 351 h 1190"/>
                <a:gd name="T2" fmla="*/ 386 w 589"/>
                <a:gd name="T3" fmla="*/ 374 h 1190"/>
                <a:gd name="T4" fmla="*/ 397 w 589"/>
                <a:gd name="T5" fmla="*/ 442 h 1190"/>
                <a:gd name="T6" fmla="*/ 408 w 589"/>
                <a:gd name="T7" fmla="*/ 510 h 1190"/>
                <a:gd name="T8" fmla="*/ 419 w 589"/>
                <a:gd name="T9" fmla="*/ 625 h 1190"/>
                <a:gd name="T10" fmla="*/ 408 w 589"/>
                <a:gd name="T11" fmla="*/ 748 h 1190"/>
                <a:gd name="T12" fmla="*/ 364 w 589"/>
                <a:gd name="T13" fmla="*/ 907 h 1190"/>
                <a:gd name="T14" fmla="*/ 308 w 589"/>
                <a:gd name="T15" fmla="*/ 998 h 1190"/>
                <a:gd name="T16" fmla="*/ 252 w 589"/>
                <a:gd name="T17" fmla="*/ 1021 h 1190"/>
                <a:gd name="T18" fmla="*/ 198 w 589"/>
                <a:gd name="T19" fmla="*/ 998 h 1190"/>
                <a:gd name="T20" fmla="*/ 153 w 589"/>
                <a:gd name="T21" fmla="*/ 907 h 1190"/>
                <a:gd name="T22" fmla="*/ 87 w 589"/>
                <a:gd name="T23" fmla="*/ 668 h 1190"/>
                <a:gd name="T24" fmla="*/ 66 w 589"/>
                <a:gd name="T25" fmla="*/ 533 h 1190"/>
                <a:gd name="T26" fmla="*/ 78 w 589"/>
                <a:gd name="T27" fmla="*/ 465 h 1190"/>
                <a:gd name="T28" fmla="*/ 87 w 589"/>
                <a:gd name="T29" fmla="*/ 397 h 1190"/>
                <a:gd name="T30" fmla="*/ 99 w 589"/>
                <a:gd name="T31" fmla="*/ 328 h 1190"/>
                <a:gd name="T32" fmla="*/ 87 w 589"/>
                <a:gd name="T33" fmla="*/ 284 h 1190"/>
                <a:gd name="T34" fmla="*/ 66 w 589"/>
                <a:gd name="T35" fmla="*/ 181 h 1190"/>
                <a:gd name="T36" fmla="*/ 54 w 589"/>
                <a:gd name="T37" fmla="*/ 91 h 1190"/>
                <a:gd name="T38" fmla="*/ 45 w 589"/>
                <a:gd name="T39" fmla="*/ 46 h 1190"/>
                <a:gd name="T40" fmla="*/ 45 w 589"/>
                <a:gd name="T41" fmla="*/ 0 h 1190"/>
                <a:gd name="T42" fmla="*/ 33 w 589"/>
                <a:gd name="T43" fmla="*/ 23 h 1190"/>
                <a:gd name="T44" fmla="*/ 12 w 589"/>
                <a:gd name="T45" fmla="*/ 136 h 1190"/>
                <a:gd name="T46" fmla="*/ 0 w 589"/>
                <a:gd name="T47" fmla="*/ 261 h 1190"/>
                <a:gd name="T48" fmla="*/ 0 w 589"/>
                <a:gd name="T49" fmla="*/ 397 h 1190"/>
                <a:gd name="T50" fmla="*/ 12 w 589"/>
                <a:gd name="T51" fmla="*/ 533 h 1190"/>
                <a:gd name="T52" fmla="*/ 54 w 589"/>
                <a:gd name="T53" fmla="*/ 771 h 1190"/>
                <a:gd name="T54" fmla="*/ 120 w 589"/>
                <a:gd name="T55" fmla="*/ 998 h 1190"/>
                <a:gd name="T56" fmla="*/ 186 w 589"/>
                <a:gd name="T57" fmla="*/ 1158 h 1190"/>
                <a:gd name="T58" fmla="*/ 242 w 589"/>
                <a:gd name="T59" fmla="*/ 1237 h 1190"/>
                <a:gd name="T60" fmla="*/ 297 w 589"/>
                <a:gd name="T61" fmla="*/ 1304 h 1190"/>
                <a:gd name="T62" fmla="*/ 341 w 589"/>
                <a:gd name="T63" fmla="*/ 1349 h 1190"/>
                <a:gd name="T64" fmla="*/ 397 w 589"/>
                <a:gd name="T65" fmla="*/ 1349 h 1190"/>
                <a:gd name="T66" fmla="*/ 429 w 589"/>
                <a:gd name="T67" fmla="*/ 1304 h 1190"/>
                <a:gd name="T68" fmla="*/ 495 w 589"/>
                <a:gd name="T69" fmla="*/ 1191 h 1190"/>
                <a:gd name="T70" fmla="*/ 528 w 589"/>
                <a:gd name="T71" fmla="*/ 1089 h 1190"/>
                <a:gd name="T72" fmla="*/ 539 w 589"/>
                <a:gd name="T73" fmla="*/ 953 h 1190"/>
                <a:gd name="T74" fmla="*/ 539 w 589"/>
                <a:gd name="T75" fmla="*/ 817 h 1190"/>
                <a:gd name="T76" fmla="*/ 528 w 589"/>
                <a:gd name="T77" fmla="*/ 691 h 1190"/>
                <a:gd name="T78" fmla="*/ 507 w 589"/>
                <a:gd name="T79" fmla="*/ 556 h 1190"/>
                <a:gd name="T80" fmla="*/ 474 w 589"/>
                <a:gd name="T81" fmla="*/ 465 h 1190"/>
                <a:gd name="T82" fmla="*/ 441 w 589"/>
                <a:gd name="T83" fmla="*/ 397 h 1190"/>
                <a:gd name="T84" fmla="*/ 397 w 589"/>
                <a:gd name="T85" fmla="*/ 351 h 119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589"/>
                <a:gd name="T130" fmla="*/ 0 h 1190"/>
                <a:gd name="T131" fmla="*/ 589 w 589"/>
                <a:gd name="T132" fmla="*/ 1190 h 119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89" h="1190">
                  <a:moveTo>
                    <a:pt x="433" y="310"/>
                  </a:moveTo>
                  <a:lnTo>
                    <a:pt x="421" y="330"/>
                  </a:lnTo>
                  <a:lnTo>
                    <a:pt x="433" y="390"/>
                  </a:lnTo>
                  <a:lnTo>
                    <a:pt x="445" y="450"/>
                  </a:lnTo>
                  <a:lnTo>
                    <a:pt x="457" y="550"/>
                  </a:lnTo>
                  <a:lnTo>
                    <a:pt x="445" y="660"/>
                  </a:lnTo>
                  <a:lnTo>
                    <a:pt x="397" y="800"/>
                  </a:lnTo>
                  <a:lnTo>
                    <a:pt x="336" y="880"/>
                  </a:lnTo>
                  <a:lnTo>
                    <a:pt x="276" y="900"/>
                  </a:lnTo>
                  <a:lnTo>
                    <a:pt x="216" y="880"/>
                  </a:lnTo>
                  <a:lnTo>
                    <a:pt x="168" y="800"/>
                  </a:lnTo>
                  <a:lnTo>
                    <a:pt x="96" y="590"/>
                  </a:lnTo>
                  <a:lnTo>
                    <a:pt x="72" y="470"/>
                  </a:lnTo>
                  <a:lnTo>
                    <a:pt x="84" y="410"/>
                  </a:lnTo>
                  <a:lnTo>
                    <a:pt x="96" y="350"/>
                  </a:lnTo>
                  <a:lnTo>
                    <a:pt x="108" y="290"/>
                  </a:lnTo>
                  <a:lnTo>
                    <a:pt x="96" y="250"/>
                  </a:lnTo>
                  <a:lnTo>
                    <a:pt x="72" y="160"/>
                  </a:lnTo>
                  <a:lnTo>
                    <a:pt x="60" y="80"/>
                  </a:lnTo>
                  <a:lnTo>
                    <a:pt x="48" y="40"/>
                  </a:lnTo>
                  <a:lnTo>
                    <a:pt x="48" y="0"/>
                  </a:lnTo>
                  <a:lnTo>
                    <a:pt x="36" y="20"/>
                  </a:lnTo>
                  <a:lnTo>
                    <a:pt x="12" y="120"/>
                  </a:lnTo>
                  <a:lnTo>
                    <a:pt x="0" y="230"/>
                  </a:lnTo>
                  <a:lnTo>
                    <a:pt x="0" y="350"/>
                  </a:lnTo>
                  <a:lnTo>
                    <a:pt x="12" y="470"/>
                  </a:lnTo>
                  <a:lnTo>
                    <a:pt x="60" y="680"/>
                  </a:lnTo>
                  <a:lnTo>
                    <a:pt x="132" y="880"/>
                  </a:lnTo>
                  <a:lnTo>
                    <a:pt x="204" y="1020"/>
                  </a:lnTo>
                  <a:lnTo>
                    <a:pt x="264" y="1090"/>
                  </a:lnTo>
                  <a:lnTo>
                    <a:pt x="324" y="1150"/>
                  </a:lnTo>
                  <a:lnTo>
                    <a:pt x="372" y="1190"/>
                  </a:lnTo>
                  <a:lnTo>
                    <a:pt x="433" y="1190"/>
                  </a:lnTo>
                  <a:lnTo>
                    <a:pt x="469" y="1150"/>
                  </a:lnTo>
                  <a:lnTo>
                    <a:pt x="541" y="1050"/>
                  </a:lnTo>
                  <a:lnTo>
                    <a:pt x="577" y="960"/>
                  </a:lnTo>
                  <a:lnTo>
                    <a:pt x="589" y="840"/>
                  </a:lnTo>
                  <a:lnTo>
                    <a:pt x="589" y="720"/>
                  </a:lnTo>
                  <a:lnTo>
                    <a:pt x="577" y="610"/>
                  </a:lnTo>
                  <a:lnTo>
                    <a:pt x="553" y="490"/>
                  </a:lnTo>
                  <a:lnTo>
                    <a:pt x="517" y="410"/>
                  </a:lnTo>
                  <a:lnTo>
                    <a:pt x="481" y="350"/>
                  </a:lnTo>
                  <a:lnTo>
                    <a:pt x="433" y="31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26" name="Freeform 12"/>
            <p:cNvSpPr>
              <a:spLocks/>
            </p:cNvSpPr>
            <p:nvPr/>
          </p:nvSpPr>
          <p:spPr bwMode="auto">
            <a:xfrm>
              <a:off x="1545" y="1542"/>
              <a:ext cx="523" cy="1325"/>
            </a:xfrm>
            <a:custGeom>
              <a:avLst/>
              <a:gdLst>
                <a:gd name="T0" fmla="*/ 120 w 540"/>
                <a:gd name="T1" fmla="*/ 1067 h 1270"/>
                <a:gd name="T2" fmla="*/ 132 w 540"/>
                <a:gd name="T3" fmla="*/ 1022 h 1270"/>
                <a:gd name="T4" fmla="*/ 153 w 540"/>
                <a:gd name="T5" fmla="*/ 1067 h 1270"/>
                <a:gd name="T6" fmla="*/ 175 w 540"/>
                <a:gd name="T7" fmla="*/ 1090 h 1270"/>
                <a:gd name="T8" fmla="*/ 219 w 540"/>
                <a:gd name="T9" fmla="*/ 1112 h 1270"/>
                <a:gd name="T10" fmla="*/ 274 w 540"/>
                <a:gd name="T11" fmla="*/ 1090 h 1270"/>
                <a:gd name="T12" fmla="*/ 329 w 540"/>
                <a:gd name="T13" fmla="*/ 977 h 1270"/>
                <a:gd name="T14" fmla="*/ 362 w 540"/>
                <a:gd name="T15" fmla="*/ 829 h 1270"/>
                <a:gd name="T16" fmla="*/ 373 w 540"/>
                <a:gd name="T17" fmla="*/ 693 h 1270"/>
                <a:gd name="T18" fmla="*/ 362 w 540"/>
                <a:gd name="T19" fmla="*/ 533 h 1270"/>
                <a:gd name="T20" fmla="*/ 329 w 540"/>
                <a:gd name="T21" fmla="*/ 420 h 1270"/>
                <a:gd name="T22" fmla="*/ 241 w 540"/>
                <a:gd name="T23" fmla="*/ 227 h 1270"/>
                <a:gd name="T24" fmla="*/ 186 w 540"/>
                <a:gd name="T25" fmla="*/ 182 h 1270"/>
                <a:gd name="T26" fmla="*/ 165 w 540"/>
                <a:gd name="T27" fmla="*/ 204 h 1270"/>
                <a:gd name="T28" fmla="*/ 143 w 540"/>
                <a:gd name="T29" fmla="*/ 250 h 1270"/>
                <a:gd name="T30" fmla="*/ 110 w 540"/>
                <a:gd name="T31" fmla="*/ 272 h 1270"/>
                <a:gd name="T32" fmla="*/ 99 w 540"/>
                <a:gd name="T33" fmla="*/ 227 h 1270"/>
                <a:gd name="T34" fmla="*/ 66 w 540"/>
                <a:gd name="T35" fmla="*/ 182 h 1270"/>
                <a:gd name="T36" fmla="*/ 21 w 540"/>
                <a:gd name="T37" fmla="*/ 136 h 1270"/>
                <a:gd name="T38" fmla="*/ 12 w 540"/>
                <a:gd name="T39" fmla="*/ 114 h 1270"/>
                <a:gd name="T40" fmla="*/ 0 w 540"/>
                <a:gd name="T41" fmla="*/ 114 h 1270"/>
                <a:gd name="T42" fmla="*/ 12 w 540"/>
                <a:gd name="T43" fmla="*/ 91 h 1270"/>
                <a:gd name="T44" fmla="*/ 45 w 540"/>
                <a:gd name="T45" fmla="*/ 23 h 1270"/>
                <a:gd name="T46" fmla="*/ 87 w 540"/>
                <a:gd name="T47" fmla="*/ 0 h 1270"/>
                <a:gd name="T48" fmla="*/ 143 w 540"/>
                <a:gd name="T49" fmla="*/ 0 h 1270"/>
                <a:gd name="T50" fmla="*/ 186 w 540"/>
                <a:gd name="T51" fmla="*/ 23 h 1270"/>
                <a:gd name="T52" fmla="*/ 274 w 540"/>
                <a:gd name="T53" fmla="*/ 159 h 1270"/>
                <a:gd name="T54" fmla="*/ 362 w 540"/>
                <a:gd name="T55" fmla="*/ 341 h 1270"/>
                <a:gd name="T56" fmla="*/ 416 w 540"/>
                <a:gd name="T57" fmla="*/ 510 h 1270"/>
                <a:gd name="T58" fmla="*/ 449 w 540"/>
                <a:gd name="T59" fmla="*/ 648 h 1270"/>
                <a:gd name="T60" fmla="*/ 472 w 540"/>
                <a:gd name="T61" fmla="*/ 806 h 1270"/>
                <a:gd name="T62" fmla="*/ 493 w 540"/>
                <a:gd name="T63" fmla="*/ 909 h 1270"/>
                <a:gd name="T64" fmla="*/ 493 w 540"/>
                <a:gd name="T65" fmla="*/ 1045 h 1270"/>
                <a:gd name="T66" fmla="*/ 472 w 540"/>
                <a:gd name="T67" fmla="*/ 1158 h 1270"/>
                <a:gd name="T68" fmla="*/ 439 w 540"/>
                <a:gd name="T69" fmla="*/ 1340 h 1270"/>
                <a:gd name="T70" fmla="*/ 395 w 540"/>
                <a:gd name="T71" fmla="*/ 1397 h 1270"/>
                <a:gd name="T72" fmla="*/ 340 w 540"/>
                <a:gd name="T73" fmla="*/ 1442 h 1270"/>
                <a:gd name="T74" fmla="*/ 296 w 540"/>
                <a:gd name="T75" fmla="*/ 1442 h 1270"/>
                <a:gd name="T76" fmla="*/ 241 w 540"/>
                <a:gd name="T77" fmla="*/ 1397 h 1270"/>
                <a:gd name="T78" fmla="*/ 198 w 540"/>
                <a:gd name="T79" fmla="*/ 1352 h 1270"/>
                <a:gd name="T80" fmla="*/ 165 w 540"/>
                <a:gd name="T81" fmla="*/ 1294 h 1270"/>
                <a:gd name="T82" fmla="*/ 143 w 540"/>
                <a:gd name="T83" fmla="*/ 1181 h 1270"/>
                <a:gd name="T84" fmla="*/ 120 w 540"/>
                <a:gd name="T85" fmla="*/ 1067 h 12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540"/>
                <a:gd name="T130" fmla="*/ 0 h 1270"/>
                <a:gd name="T131" fmla="*/ 540 w 540"/>
                <a:gd name="T132" fmla="*/ 1270 h 12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40" h="1270">
                  <a:moveTo>
                    <a:pt x="132" y="940"/>
                  </a:moveTo>
                  <a:lnTo>
                    <a:pt x="144" y="900"/>
                  </a:lnTo>
                  <a:lnTo>
                    <a:pt x="168" y="940"/>
                  </a:lnTo>
                  <a:lnTo>
                    <a:pt x="192" y="960"/>
                  </a:lnTo>
                  <a:lnTo>
                    <a:pt x="240" y="980"/>
                  </a:lnTo>
                  <a:lnTo>
                    <a:pt x="300" y="960"/>
                  </a:lnTo>
                  <a:lnTo>
                    <a:pt x="360" y="860"/>
                  </a:lnTo>
                  <a:lnTo>
                    <a:pt x="396" y="730"/>
                  </a:lnTo>
                  <a:lnTo>
                    <a:pt x="408" y="610"/>
                  </a:lnTo>
                  <a:lnTo>
                    <a:pt x="396" y="470"/>
                  </a:lnTo>
                  <a:lnTo>
                    <a:pt x="360" y="370"/>
                  </a:lnTo>
                  <a:lnTo>
                    <a:pt x="264" y="200"/>
                  </a:lnTo>
                  <a:lnTo>
                    <a:pt x="204" y="160"/>
                  </a:lnTo>
                  <a:lnTo>
                    <a:pt x="180" y="180"/>
                  </a:lnTo>
                  <a:lnTo>
                    <a:pt x="156" y="220"/>
                  </a:lnTo>
                  <a:lnTo>
                    <a:pt x="120" y="240"/>
                  </a:lnTo>
                  <a:lnTo>
                    <a:pt x="108" y="200"/>
                  </a:lnTo>
                  <a:lnTo>
                    <a:pt x="72" y="160"/>
                  </a:lnTo>
                  <a:lnTo>
                    <a:pt x="24" y="120"/>
                  </a:lnTo>
                  <a:lnTo>
                    <a:pt x="12" y="100"/>
                  </a:lnTo>
                  <a:lnTo>
                    <a:pt x="0" y="100"/>
                  </a:lnTo>
                  <a:lnTo>
                    <a:pt x="12" y="80"/>
                  </a:lnTo>
                  <a:lnTo>
                    <a:pt x="48" y="20"/>
                  </a:lnTo>
                  <a:lnTo>
                    <a:pt x="96" y="0"/>
                  </a:lnTo>
                  <a:lnTo>
                    <a:pt x="156" y="0"/>
                  </a:lnTo>
                  <a:lnTo>
                    <a:pt x="204" y="20"/>
                  </a:lnTo>
                  <a:lnTo>
                    <a:pt x="300" y="140"/>
                  </a:lnTo>
                  <a:lnTo>
                    <a:pt x="396" y="300"/>
                  </a:lnTo>
                  <a:lnTo>
                    <a:pt x="456" y="450"/>
                  </a:lnTo>
                  <a:lnTo>
                    <a:pt x="492" y="570"/>
                  </a:lnTo>
                  <a:lnTo>
                    <a:pt x="516" y="710"/>
                  </a:lnTo>
                  <a:lnTo>
                    <a:pt x="540" y="800"/>
                  </a:lnTo>
                  <a:lnTo>
                    <a:pt x="540" y="920"/>
                  </a:lnTo>
                  <a:lnTo>
                    <a:pt x="516" y="1020"/>
                  </a:lnTo>
                  <a:lnTo>
                    <a:pt x="480" y="1180"/>
                  </a:lnTo>
                  <a:lnTo>
                    <a:pt x="432" y="1230"/>
                  </a:lnTo>
                  <a:lnTo>
                    <a:pt x="372" y="1270"/>
                  </a:lnTo>
                  <a:lnTo>
                    <a:pt x="324" y="1270"/>
                  </a:lnTo>
                  <a:lnTo>
                    <a:pt x="264" y="1230"/>
                  </a:lnTo>
                  <a:lnTo>
                    <a:pt x="216" y="1190"/>
                  </a:lnTo>
                  <a:lnTo>
                    <a:pt x="180" y="1140"/>
                  </a:lnTo>
                  <a:lnTo>
                    <a:pt x="156" y="1040"/>
                  </a:lnTo>
                  <a:lnTo>
                    <a:pt x="132" y="94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27" name="Freeform 13"/>
            <p:cNvSpPr>
              <a:spLocks/>
            </p:cNvSpPr>
            <p:nvPr/>
          </p:nvSpPr>
          <p:spPr bwMode="auto">
            <a:xfrm>
              <a:off x="1590" y="1324"/>
              <a:ext cx="816" cy="1888"/>
            </a:xfrm>
            <a:custGeom>
              <a:avLst/>
              <a:gdLst>
                <a:gd name="T0" fmla="*/ 0 w 841"/>
                <a:gd name="T1" fmla="*/ 0 h 1810"/>
                <a:gd name="T2" fmla="*/ 0 w 841"/>
                <a:gd name="T3" fmla="*/ 114 h 1810"/>
                <a:gd name="T4" fmla="*/ 12 w 841"/>
                <a:gd name="T5" fmla="*/ 284 h 1810"/>
                <a:gd name="T6" fmla="*/ 21 w 841"/>
                <a:gd name="T7" fmla="*/ 421 h 1810"/>
                <a:gd name="T8" fmla="*/ 0 w 841"/>
                <a:gd name="T9" fmla="*/ 534 h 1810"/>
                <a:gd name="T10" fmla="*/ 0 w 841"/>
                <a:gd name="T11" fmla="*/ 556 h 1810"/>
                <a:gd name="T12" fmla="*/ 21 w 841"/>
                <a:gd name="T13" fmla="*/ 579 h 1810"/>
                <a:gd name="T14" fmla="*/ 33 w 841"/>
                <a:gd name="T15" fmla="*/ 556 h 1810"/>
                <a:gd name="T16" fmla="*/ 66 w 841"/>
                <a:gd name="T17" fmla="*/ 579 h 1810"/>
                <a:gd name="T18" fmla="*/ 153 w 841"/>
                <a:gd name="T19" fmla="*/ 659 h 1810"/>
                <a:gd name="T20" fmla="*/ 252 w 841"/>
                <a:gd name="T21" fmla="*/ 796 h 1810"/>
                <a:gd name="T22" fmla="*/ 340 w 841"/>
                <a:gd name="T23" fmla="*/ 1000 h 1810"/>
                <a:gd name="T24" fmla="*/ 395 w 841"/>
                <a:gd name="T25" fmla="*/ 1171 h 1810"/>
                <a:gd name="T26" fmla="*/ 449 w 841"/>
                <a:gd name="T27" fmla="*/ 1376 h 1810"/>
                <a:gd name="T28" fmla="*/ 482 w 841"/>
                <a:gd name="T29" fmla="*/ 1615 h 1810"/>
                <a:gd name="T30" fmla="*/ 482 w 841"/>
                <a:gd name="T31" fmla="*/ 1750 h 1810"/>
                <a:gd name="T32" fmla="*/ 472 w 841"/>
                <a:gd name="T33" fmla="*/ 1865 h 1810"/>
                <a:gd name="T34" fmla="*/ 460 w 841"/>
                <a:gd name="T35" fmla="*/ 1932 h 1810"/>
                <a:gd name="T36" fmla="*/ 460 w 841"/>
                <a:gd name="T37" fmla="*/ 1955 h 1810"/>
                <a:gd name="T38" fmla="*/ 505 w 841"/>
                <a:gd name="T39" fmla="*/ 1978 h 1810"/>
                <a:gd name="T40" fmla="*/ 559 w 841"/>
                <a:gd name="T41" fmla="*/ 1955 h 1810"/>
                <a:gd name="T42" fmla="*/ 592 w 841"/>
                <a:gd name="T43" fmla="*/ 1955 h 1810"/>
                <a:gd name="T44" fmla="*/ 648 w 841"/>
                <a:gd name="T45" fmla="*/ 2001 h 1810"/>
                <a:gd name="T46" fmla="*/ 735 w 841"/>
                <a:gd name="T47" fmla="*/ 2035 h 1810"/>
                <a:gd name="T48" fmla="*/ 757 w 841"/>
                <a:gd name="T49" fmla="*/ 2057 h 1810"/>
                <a:gd name="T50" fmla="*/ 768 w 841"/>
                <a:gd name="T51" fmla="*/ 2057 h 1810"/>
                <a:gd name="T52" fmla="*/ 768 w 841"/>
                <a:gd name="T53" fmla="*/ 2035 h 1810"/>
                <a:gd name="T54" fmla="*/ 757 w 841"/>
                <a:gd name="T55" fmla="*/ 1978 h 1810"/>
                <a:gd name="T56" fmla="*/ 735 w 841"/>
                <a:gd name="T57" fmla="*/ 1750 h 1810"/>
                <a:gd name="T58" fmla="*/ 724 w 841"/>
                <a:gd name="T59" fmla="*/ 1592 h 1810"/>
                <a:gd name="T60" fmla="*/ 724 w 841"/>
                <a:gd name="T61" fmla="*/ 1534 h 1810"/>
                <a:gd name="T62" fmla="*/ 735 w 841"/>
                <a:gd name="T63" fmla="*/ 1376 h 1810"/>
                <a:gd name="T64" fmla="*/ 724 w 841"/>
                <a:gd name="T65" fmla="*/ 1262 h 1810"/>
                <a:gd name="T66" fmla="*/ 713 w 841"/>
                <a:gd name="T67" fmla="*/ 1262 h 1810"/>
                <a:gd name="T68" fmla="*/ 691 w 841"/>
                <a:gd name="T69" fmla="*/ 1284 h 1810"/>
                <a:gd name="T70" fmla="*/ 636 w 841"/>
                <a:gd name="T71" fmla="*/ 1307 h 1810"/>
                <a:gd name="T72" fmla="*/ 592 w 841"/>
                <a:gd name="T73" fmla="*/ 1307 h 1810"/>
                <a:gd name="T74" fmla="*/ 505 w 841"/>
                <a:gd name="T75" fmla="*/ 1217 h 1810"/>
                <a:gd name="T76" fmla="*/ 428 w 841"/>
                <a:gd name="T77" fmla="*/ 1079 h 1810"/>
                <a:gd name="T78" fmla="*/ 362 w 841"/>
                <a:gd name="T79" fmla="*/ 932 h 1810"/>
                <a:gd name="T80" fmla="*/ 296 w 841"/>
                <a:gd name="T81" fmla="*/ 682 h 1810"/>
                <a:gd name="T82" fmla="*/ 241 w 841"/>
                <a:gd name="T83" fmla="*/ 421 h 1810"/>
                <a:gd name="T84" fmla="*/ 208 w 841"/>
                <a:gd name="T85" fmla="*/ 171 h 1810"/>
                <a:gd name="T86" fmla="*/ 198 w 841"/>
                <a:gd name="T87" fmla="*/ 114 h 1810"/>
                <a:gd name="T88" fmla="*/ 208 w 841"/>
                <a:gd name="T89" fmla="*/ 69 h 1810"/>
                <a:gd name="T90" fmla="*/ 198 w 841"/>
                <a:gd name="T91" fmla="*/ 23 h 1810"/>
                <a:gd name="T92" fmla="*/ 198 w 841"/>
                <a:gd name="T93" fmla="*/ 23 h 1810"/>
                <a:gd name="T94" fmla="*/ 153 w 841"/>
                <a:gd name="T95" fmla="*/ 69 h 1810"/>
                <a:gd name="T96" fmla="*/ 99 w 841"/>
                <a:gd name="T97" fmla="*/ 46 h 1810"/>
                <a:gd name="T98" fmla="*/ 33 w 841"/>
                <a:gd name="T99" fmla="*/ 0 h 1810"/>
                <a:gd name="T100" fmla="*/ 0 w 841"/>
                <a:gd name="T101" fmla="*/ 0 h 181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41"/>
                <a:gd name="T154" fmla="*/ 0 h 1810"/>
                <a:gd name="T155" fmla="*/ 841 w 841"/>
                <a:gd name="T156" fmla="*/ 1810 h 181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41" h="1810">
                  <a:moveTo>
                    <a:pt x="0" y="0"/>
                  </a:moveTo>
                  <a:lnTo>
                    <a:pt x="0" y="100"/>
                  </a:lnTo>
                  <a:lnTo>
                    <a:pt x="12" y="250"/>
                  </a:lnTo>
                  <a:lnTo>
                    <a:pt x="24" y="370"/>
                  </a:lnTo>
                  <a:lnTo>
                    <a:pt x="0" y="470"/>
                  </a:lnTo>
                  <a:lnTo>
                    <a:pt x="0" y="490"/>
                  </a:lnTo>
                  <a:lnTo>
                    <a:pt x="24" y="510"/>
                  </a:lnTo>
                  <a:lnTo>
                    <a:pt x="36" y="490"/>
                  </a:lnTo>
                  <a:lnTo>
                    <a:pt x="72" y="510"/>
                  </a:lnTo>
                  <a:lnTo>
                    <a:pt x="168" y="580"/>
                  </a:lnTo>
                  <a:lnTo>
                    <a:pt x="276" y="700"/>
                  </a:lnTo>
                  <a:lnTo>
                    <a:pt x="372" y="880"/>
                  </a:lnTo>
                  <a:lnTo>
                    <a:pt x="432" y="1030"/>
                  </a:lnTo>
                  <a:lnTo>
                    <a:pt x="492" y="1210"/>
                  </a:lnTo>
                  <a:lnTo>
                    <a:pt x="528" y="1420"/>
                  </a:lnTo>
                  <a:lnTo>
                    <a:pt x="528" y="1540"/>
                  </a:lnTo>
                  <a:lnTo>
                    <a:pt x="516" y="1640"/>
                  </a:lnTo>
                  <a:lnTo>
                    <a:pt x="504" y="1700"/>
                  </a:lnTo>
                  <a:lnTo>
                    <a:pt x="504" y="1720"/>
                  </a:lnTo>
                  <a:lnTo>
                    <a:pt x="552" y="1740"/>
                  </a:lnTo>
                  <a:lnTo>
                    <a:pt x="612" y="1720"/>
                  </a:lnTo>
                  <a:lnTo>
                    <a:pt x="648" y="1720"/>
                  </a:lnTo>
                  <a:lnTo>
                    <a:pt x="709" y="1760"/>
                  </a:lnTo>
                  <a:lnTo>
                    <a:pt x="805" y="1790"/>
                  </a:lnTo>
                  <a:lnTo>
                    <a:pt x="829" y="1810"/>
                  </a:lnTo>
                  <a:lnTo>
                    <a:pt x="841" y="1810"/>
                  </a:lnTo>
                  <a:lnTo>
                    <a:pt x="841" y="1790"/>
                  </a:lnTo>
                  <a:lnTo>
                    <a:pt x="829" y="1740"/>
                  </a:lnTo>
                  <a:lnTo>
                    <a:pt x="805" y="1540"/>
                  </a:lnTo>
                  <a:lnTo>
                    <a:pt x="793" y="1400"/>
                  </a:lnTo>
                  <a:lnTo>
                    <a:pt x="793" y="1350"/>
                  </a:lnTo>
                  <a:lnTo>
                    <a:pt x="805" y="1210"/>
                  </a:lnTo>
                  <a:lnTo>
                    <a:pt x="793" y="1110"/>
                  </a:lnTo>
                  <a:lnTo>
                    <a:pt x="781" y="1110"/>
                  </a:lnTo>
                  <a:lnTo>
                    <a:pt x="757" y="1130"/>
                  </a:lnTo>
                  <a:lnTo>
                    <a:pt x="697" y="1150"/>
                  </a:lnTo>
                  <a:lnTo>
                    <a:pt x="648" y="1150"/>
                  </a:lnTo>
                  <a:lnTo>
                    <a:pt x="552" y="1070"/>
                  </a:lnTo>
                  <a:lnTo>
                    <a:pt x="468" y="950"/>
                  </a:lnTo>
                  <a:lnTo>
                    <a:pt x="396" y="820"/>
                  </a:lnTo>
                  <a:lnTo>
                    <a:pt x="324" y="600"/>
                  </a:lnTo>
                  <a:lnTo>
                    <a:pt x="264" y="370"/>
                  </a:lnTo>
                  <a:lnTo>
                    <a:pt x="228" y="150"/>
                  </a:lnTo>
                  <a:lnTo>
                    <a:pt x="216" y="100"/>
                  </a:lnTo>
                  <a:lnTo>
                    <a:pt x="228" y="60"/>
                  </a:lnTo>
                  <a:lnTo>
                    <a:pt x="216" y="20"/>
                  </a:lnTo>
                  <a:lnTo>
                    <a:pt x="168" y="60"/>
                  </a:lnTo>
                  <a:lnTo>
                    <a:pt x="108" y="40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28" name="Freeform 14"/>
            <p:cNvSpPr>
              <a:spLocks/>
            </p:cNvSpPr>
            <p:nvPr/>
          </p:nvSpPr>
          <p:spPr bwMode="auto">
            <a:xfrm>
              <a:off x="9965" y="14492"/>
              <a:ext cx="571" cy="1220"/>
            </a:xfrm>
            <a:custGeom>
              <a:avLst/>
              <a:gdLst>
                <a:gd name="T0" fmla="*/ 132 w 589"/>
                <a:gd name="T1" fmla="*/ 975 h 1170"/>
                <a:gd name="T2" fmla="*/ 153 w 589"/>
                <a:gd name="T3" fmla="*/ 952 h 1170"/>
                <a:gd name="T4" fmla="*/ 143 w 589"/>
                <a:gd name="T5" fmla="*/ 907 h 1170"/>
                <a:gd name="T6" fmla="*/ 132 w 589"/>
                <a:gd name="T7" fmla="*/ 839 h 1170"/>
                <a:gd name="T8" fmla="*/ 132 w 589"/>
                <a:gd name="T9" fmla="*/ 726 h 1170"/>
                <a:gd name="T10" fmla="*/ 132 w 589"/>
                <a:gd name="T11" fmla="*/ 579 h 1170"/>
                <a:gd name="T12" fmla="*/ 177 w 589"/>
                <a:gd name="T13" fmla="*/ 442 h 1170"/>
                <a:gd name="T14" fmla="*/ 232 w 589"/>
                <a:gd name="T15" fmla="*/ 328 h 1170"/>
                <a:gd name="T16" fmla="*/ 286 w 589"/>
                <a:gd name="T17" fmla="*/ 307 h 1170"/>
                <a:gd name="T18" fmla="*/ 331 w 589"/>
                <a:gd name="T19" fmla="*/ 351 h 1170"/>
                <a:gd name="T20" fmla="*/ 375 w 589"/>
                <a:gd name="T21" fmla="*/ 419 h 1170"/>
                <a:gd name="T22" fmla="*/ 452 w 589"/>
                <a:gd name="T23" fmla="*/ 658 h 1170"/>
                <a:gd name="T24" fmla="*/ 462 w 589"/>
                <a:gd name="T25" fmla="*/ 816 h 1170"/>
                <a:gd name="T26" fmla="*/ 462 w 589"/>
                <a:gd name="T27" fmla="*/ 884 h 1170"/>
                <a:gd name="T28" fmla="*/ 452 w 589"/>
                <a:gd name="T29" fmla="*/ 930 h 1170"/>
                <a:gd name="T30" fmla="*/ 441 w 589"/>
                <a:gd name="T31" fmla="*/ 998 h 1170"/>
                <a:gd name="T32" fmla="*/ 452 w 589"/>
                <a:gd name="T33" fmla="*/ 1066 h 1170"/>
                <a:gd name="T34" fmla="*/ 462 w 589"/>
                <a:gd name="T35" fmla="*/ 1145 h 1170"/>
                <a:gd name="T36" fmla="*/ 485 w 589"/>
                <a:gd name="T37" fmla="*/ 1237 h 1170"/>
                <a:gd name="T38" fmla="*/ 495 w 589"/>
                <a:gd name="T39" fmla="*/ 1303 h 1170"/>
                <a:gd name="T40" fmla="*/ 495 w 589"/>
                <a:gd name="T41" fmla="*/ 1326 h 1170"/>
                <a:gd name="T42" fmla="*/ 507 w 589"/>
                <a:gd name="T43" fmla="*/ 1303 h 1170"/>
                <a:gd name="T44" fmla="*/ 528 w 589"/>
                <a:gd name="T45" fmla="*/ 1191 h 1170"/>
                <a:gd name="T46" fmla="*/ 539 w 589"/>
                <a:gd name="T47" fmla="*/ 1077 h 1170"/>
                <a:gd name="T48" fmla="*/ 539 w 589"/>
                <a:gd name="T49" fmla="*/ 952 h 1170"/>
                <a:gd name="T50" fmla="*/ 528 w 589"/>
                <a:gd name="T51" fmla="*/ 816 h 1170"/>
                <a:gd name="T52" fmla="*/ 474 w 589"/>
                <a:gd name="T53" fmla="*/ 556 h 1170"/>
                <a:gd name="T54" fmla="*/ 408 w 589"/>
                <a:gd name="T55" fmla="*/ 328 h 1170"/>
                <a:gd name="T56" fmla="*/ 353 w 589"/>
                <a:gd name="T57" fmla="*/ 193 h 1170"/>
                <a:gd name="T58" fmla="*/ 298 w 589"/>
                <a:gd name="T59" fmla="*/ 91 h 1170"/>
                <a:gd name="T60" fmla="*/ 243 w 589"/>
                <a:gd name="T61" fmla="*/ 23 h 1170"/>
                <a:gd name="T62" fmla="*/ 199 w 589"/>
                <a:gd name="T63" fmla="*/ 0 h 1170"/>
                <a:gd name="T64" fmla="*/ 153 w 589"/>
                <a:gd name="T65" fmla="*/ 0 h 1170"/>
                <a:gd name="T66" fmla="*/ 111 w 589"/>
                <a:gd name="T67" fmla="*/ 23 h 1170"/>
                <a:gd name="T68" fmla="*/ 45 w 589"/>
                <a:gd name="T69" fmla="*/ 148 h 1170"/>
                <a:gd name="T70" fmla="*/ 12 w 589"/>
                <a:gd name="T71" fmla="*/ 261 h 1170"/>
                <a:gd name="T72" fmla="*/ 0 w 589"/>
                <a:gd name="T73" fmla="*/ 374 h 1170"/>
                <a:gd name="T74" fmla="*/ 0 w 589"/>
                <a:gd name="T75" fmla="*/ 533 h 1170"/>
                <a:gd name="T76" fmla="*/ 12 w 589"/>
                <a:gd name="T77" fmla="*/ 658 h 1170"/>
                <a:gd name="T78" fmla="*/ 33 w 589"/>
                <a:gd name="T79" fmla="*/ 771 h 1170"/>
                <a:gd name="T80" fmla="*/ 66 w 589"/>
                <a:gd name="T81" fmla="*/ 884 h 1170"/>
                <a:gd name="T82" fmla="*/ 99 w 589"/>
                <a:gd name="T83" fmla="*/ 952 h 1170"/>
                <a:gd name="T84" fmla="*/ 132 w 589"/>
                <a:gd name="T85" fmla="*/ 975 h 11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589"/>
                <a:gd name="T130" fmla="*/ 0 h 1170"/>
                <a:gd name="T131" fmla="*/ 589 w 589"/>
                <a:gd name="T132" fmla="*/ 1170 h 11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89" h="1170">
                  <a:moveTo>
                    <a:pt x="144" y="860"/>
                  </a:moveTo>
                  <a:lnTo>
                    <a:pt x="168" y="840"/>
                  </a:lnTo>
                  <a:lnTo>
                    <a:pt x="156" y="800"/>
                  </a:lnTo>
                  <a:lnTo>
                    <a:pt x="144" y="740"/>
                  </a:lnTo>
                  <a:lnTo>
                    <a:pt x="144" y="640"/>
                  </a:lnTo>
                  <a:lnTo>
                    <a:pt x="144" y="510"/>
                  </a:lnTo>
                  <a:lnTo>
                    <a:pt x="193" y="390"/>
                  </a:lnTo>
                  <a:lnTo>
                    <a:pt x="253" y="290"/>
                  </a:lnTo>
                  <a:lnTo>
                    <a:pt x="313" y="270"/>
                  </a:lnTo>
                  <a:lnTo>
                    <a:pt x="361" y="310"/>
                  </a:lnTo>
                  <a:lnTo>
                    <a:pt x="409" y="370"/>
                  </a:lnTo>
                  <a:lnTo>
                    <a:pt x="493" y="580"/>
                  </a:lnTo>
                  <a:lnTo>
                    <a:pt x="505" y="720"/>
                  </a:lnTo>
                  <a:lnTo>
                    <a:pt x="505" y="780"/>
                  </a:lnTo>
                  <a:lnTo>
                    <a:pt x="493" y="820"/>
                  </a:lnTo>
                  <a:lnTo>
                    <a:pt x="481" y="880"/>
                  </a:lnTo>
                  <a:lnTo>
                    <a:pt x="493" y="940"/>
                  </a:lnTo>
                  <a:lnTo>
                    <a:pt x="505" y="1010"/>
                  </a:lnTo>
                  <a:lnTo>
                    <a:pt x="529" y="1090"/>
                  </a:lnTo>
                  <a:lnTo>
                    <a:pt x="541" y="1150"/>
                  </a:lnTo>
                  <a:lnTo>
                    <a:pt x="541" y="1170"/>
                  </a:lnTo>
                  <a:lnTo>
                    <a:pt x="553" y="1150"/>
                  </a:lnTo>
                  <a:lnTo>
                    <a:pt x="577" y="1050"/>
                  </a:lnTo>
                  <a:lnTo>
                    <a:pt x="589" y="950"/>
                  </a:lnTo>
                  <a:lnTo>
                    <a:pt x="589" y="840"/>
                  </a:lnTo>
                  <a:lnTo>
                    <a:pt x="577" y="720"/>
                  </a:lnTo>
                  <a:lnTo>
                    <a:pt x="517" y="490"/>
                  </a:lnTo>
                  <a:lnTo>
                    <a:pt x="445" y="290"/>
                  </a:lnTo>
                  <a:lnTo>
                    <a:pt x="385" y="170"/>
                  </a:lnTo>
                  <a:lnTo>
                    <a:pt x="325" y="80"/>
                  </a:lnTo>
                  <a:lnTo>
                    <a:pt x="265" y="20"/>
                  </a:lnTo>
                  <a:lnTo>
                    <a:pt x="217" y="0"/>
                  </a:lnTo>
                  <a:lnTo>
                    <a:pt x="168" y="0"/>
                  </a:lnTo>
                  <a:lnTo>
                    <a:pt x="120" y="20"/>
                  </a:lnTo>
                  <a:lnTo>
                    <a:pt x="48" y="130"/>
                  </a:lnTo>
                  <a:lnTo>
                    <a:pt x="12" y="230"/>
                  </a:lnTo>
                  <a:lnTo>
                    <a:pt x="0" y="330"/>
                  </a:lnTo>
                  <a:lnTo>
                    <a:pt x="0" y="470"/>
                  </a:lnTo>
                  <a:lnTo>
                    <a:pt x="12" y="580"/>
                  </a:lnTo>
                  <a:lnTo>
                    <a:pt x="36" y="680"/>
                  </a:lnTo>
                  <a:lnTo>
                    <a:pt x="72" y="780"/>
                  </a:lnTo>
                  <a:lnTo>
                    <a:pt x="108" y="840"/>
                  </a:lnTo>
                  <a:lnTo>
                    <a:pt x="144" y="86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29" name="Freeform 15"/>
            <p:cNvSpPr>
              <a:spLocks/>
            </p:cNvSpPr>
            <p:nvPr/>
          </p:nvSpPr>
          <p:spPr bwMode="auto">
            <a:xfrm>
              <a:off x="10315" y="13679"/>
              <a:ext cx="524" cy="1325"/>
            </a:xfrm>
            <a:custGeom>
              <a:avLst/>
              <a:gdLst>
                <a:gd name="T0" fmla="*/ 362 w 540"/>
                <a:gd name="T1" fmla="*/ 353 h 1270"/>
                <a:gd name="T2" fmla="*/ 362 w 540"/>
                <a:gd name="T3" fmla="*/ 398 h 1270"/>
                <a:gd name="T4" fmla="*/ 340 w 540"/>
                <a:gd name="T5" fmla="*/ 376 h 1270"/>
                <a:gd name="T6" fmla="*/ 318 w 540"/>
                <a:gd name="T7" fmla="*/ 330 h 1270"/>
                <a:gd name="T8" fmla="*/ 274 w 540"/>
                <a:gd name="T9" fmla="*/ 307 h 1270"/>
                <a:gd name="T10" fmla="*/ 219 w 540"/>
                <a:gd name="T11" fmla="*/ 353 h 1270"/>
                <a:gd name="T12" fmla="*/ 165 w 540"/>
                <a:gd name="T13" fmla="*/ 444 h 1270"/>
                <a:gd name="T14" fmla="*/ 132 w 540"/>
                <a:gd name="T15" fmla="*/ 592 h 1270"/>
                <a:gd name="T16" fmla="*/ 120 w 540"/>
                <a:gd name="T17" fmla="*/ 751 h 1270"/>
                <a:gd name="T18" fmla="*/ 132 w 540"/>
                <a:gd name="T19" fmla="*/ 887 h 1270"/>
                <a:gd name="T20" fmla="*/ 165 w 540"/>
                <a:gd name="T21" fmla="*/ 1002 h 1270"/>
                <a:gd name="T22" fmla="*/ 252 w 540"/>
                <a:gd name="T23" fmla="*/ 1194 h 1270"/>
                <a:gd name="T24" fmla="*/ 307 w 540"/>
                <a:gd name="T25" fmla="*/ 1240 h 1270"/>
                <a:gd name="T26" fmla="*/ 329 w 540"/>
                <a:gd name="T27" fmla="*/ 1217 h 1270"/>
                <a:gd name="T28" fmla="*/ 351 w 540"/>
                <a:gd name="T29" fmla="*/ 1194 h 1270"/>
                <a:gd name="T30" fmla="*/ 373 w 540"/>
                <a:gd name="T31" fmla="*/ 1171 h 1270"/>
                <a:gd name="T32" fmla="*/ 395 w 540"/>
                <a:gd name="T33" fmla="*/ 1194 h 1270"/>
                <a:gd name="T34" fmla="*/ 428 w 540"/>
                <a:gd name="T35" fmla="*/ 1240 h 1270"/>
                <a:gd name="T36" fmla="*/ 461 w 540"/>
                <a:gd name="T37" fmla="*/ 1286 h 1270"/>
                <a:gd name="T38" fmla="*/ 482 w 540"/>
                <a:gd name="T39" fmla="*/ 1309 h 1270"/>
                <a:gd name="T40" fmla="*/ 493 w 540"/>
                <a:gd name="T41" fmla="*/ 1309 h 1270"/>
                <a:gd name="T42" fmla="*/ 493 w 540"/>
                <a:gd name="T43" fmla="*/ 1354 h 1270"/>
                <a:gd name="T44" fmla="*/ 449 w 540"/>
                <a:gd name="T45" fmla="*/ 1423 h 1270"/>
                <a:gd name="T46" fmla="*/ 406 w 540"/>
                <a:gd name="T47" fmla="*/ 1445 h 1270"/>
                <a:gd name="T48" fmla="*/ 362 w 540"/>
                <a:gd name="T49" fmla="*/ 1445 h 1270"/>
                <a:gd name="T50" fmla="*/ 307 w 540"/>
                <a:gd name="T51" fmla="*/ 1400 h 1270"/>
                <a:gd name="T52" fmla="*/ 208 w 540"/>
                <a:gd name="T53" fmla="*/ 1263 h 1270"/>
                <a:gd name="T54" fmla="*/ 132 w 540"/>
                <a:gd name="T55" fmla="*/ 1082 h 1270"/>
                <a:gd name="T56" fmla="*/ 78 w 540"/>
                <a:gd name="T57" fmla="*/ 933 h 1270"/>
                <a:gd name="T58" fmla="*/ 33 w 540"/>
                <a:gd name="T59" fmla="*/ 774 h 1270"/>
                <a:gd name="T60" fmla="*/ 12 w 540"/>
                <a:gd name="T61" fmla="*/ 638 h 1270"/>
                <a:gd name="T62" fmla="*/ 0 w 540"/>
                <a:gd name="T63" fmla="*/ 513 h 1270"/>
                <a:gd name="T64" fmla="*/ 0 w 540"/>
                <a:gd name="T65" fmla="*/ 398 h 1270"/>
                <a:gd name="T66" fmla="*/ 12 w 540"/>
                <a:gd name="T67" fmla="*/ 285 h 1270"/>
                <a:gd name="T68" fmla="*/ 66 w 540"/>
                <a:gd name="T69" fmla="*/ 102 h 1270"/>
                <a:gd name="T70" fmla="*/ 99 w 540"/>
                <a:gd name="T71" fmla="*/ 23 h 1270"/>
                <a:gd name="T72" fmla="*/ 143 w 540"/>
                <a:gd name="T73" fmla="*/ 0 h 1270"/>
                <a:gd name="T74" fmla="*/ 198 w 540"/>
                <a:gd name="T75" fmla="*/ 0 h 1270"/>
                <a:gd name="T76" fmla="*/ 252 w 540"/>
                <a:gd name="T77" fmla="*/ 23 h 1270"/>
                <a:gd name="T78" fmla="*/ 296 w 540"/>
                <a:gd name="T79" fmla="*/ 79 h 1270"/>
                <a:gd name="T80" fmla="*/ 329 w 540"/>
                <a:gd name="T81" fmla="*/ 148 h 1270"/>
                <a:gd name="T82" fmla="*/ 362 w 540"/>
                <a:gd name="T83" fmla="*/ 239 h 1270"/>
                <a:gd name="T84" fmla="*/ 362 w 540"/>
                <a:gd name="T85" fmla="*/ 353 h 12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540"/>
                <a:gd name="T130" fmla="*/ 0 h 1270"/>
                <a:gd name="T131" fmla="*/ 540 w 540"/>
                <a:gd name="T132" fmla="*/ 1270 h 12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40" h="1270">
                  <a:moveTo>
                    <a:pt x="396" y="310"/>
                  </a:moveTo>
                  <a:lnTo>
                    <a:pt x="396" y="350"/>
                  </a:lnTo>
                  <a:lnTo>
                    <a:pt x="372" y="330"/>
                  </a:lnTo>
                  <a:lnTo>
                    <a:pt x="348" y="290"/>
                  </a:lnTo>
                  <a:lnTo>
                    <a:pt x="300" y="270"/>
                  </a:lnTo>
                  <a:lnTo>
                    <a:pt x="240" y="310"/>
                  </a:lnTo>
                  <a:lnTo>
                    <a:pt x="180" y="390"/>
                  </a:lnTo>
                  <a:lnTo>
                    <a:pt x="144" y="520"/>
                  </a:lnTo>
                  <a:lnTo>
                    <a:pt x="132" y="660"/>
                  </a:lnTo>
                  <a:lnTo>
                    <a:pt x="144" y="780"/>
                  </a:lnTo>
                  <a:lnTo>
                    <a:pt x="180" y="880"/>
                  </a:lnTo>
                  <a:lnTo>
                    <a:pt x="276" y="1050"/>
                  </a:lnTo>
                  <a:lnTo>
                    <a:pt x="336" y="1090"/>
                  </a:lnTo>
                  <a:lnTo>
                    <a:pt x="360" y="1070"/>
                  </a:lnTo>
                  <a:lnTo>
                    <a:pt x="384" y="1050"/>
                  </a:lnTo>
                  <a:lnTo>
                    <a:pt x="408" y="1030"/>
                  </a:lnTo>
                  <a:lnTo>
                    <a:pt x="432" y="1050"/>
                  </a:lnTo>
                  <a:lnTo>
                    <a:pt x="468" y="1090"/>
                  </a:lnTo>
                  <a:lnTo>
                    <a:pt x="504" y="1130"/>
                  </a:lnTo>
                  <a:lnTo>
                    <a:pt x="528" y="1150"/>
                  </a:lnTo>
                  <a:lnTo>
                    <a:pt x="540" y="1150"/>
                  </a:lnTo>
                  <a:lnTo>
                    <a:pt x="540" y="1190"/>
                  </a:lnTo>
                  <a:lnTo>
                    <a:pt x="492" y="1250"/>
                  </a:lnTo>
                  <a:lnTo>
                    <a:pt x="444" y="1270"/>
                  </a:lnTo>
                  <a:lnTo>
                    <a:pt x="396" y="1270"/>
                  </a:lnTo>
                  <a:lnTo>
                    <a:pt x="336" y="1230"/>
                  </a:lnTo>
                  <a:lnTo>
                    <a:pt x="228" y="1110"/>
                  </a:lnTo>
                  <a:lnTo>
                    <a:pt x="144" y="950"/>
                  </a:lnTo>
                  <a:lnTo>
                    <a:pt x="84" y="820"/>
                  </a:lnTo>
                  <a:lnTo>
                    <a:pt x="36" y="680"/>
                  </a:lnTo>
                  <a:lnTo>
                    <a:pt x="12" y="560"/>
                  </a:lnTo>
                  <a:lnTo>
                    <a:pt x="0" y="450"/>
                  </a:lnTo>
                  <a:lnTo>
                    <a:pt x="0" y="350"/>
                  </a:lnTo>
                  <a:lnTo>
                    <a:pt x="12" y="250"/>
                  </a:lnTo>
                  <a:lnTo>
                    <a:pt x="72" y="90"/>
                  </a:lnTo>
                  <a:lnTo>
                    <a:pt x="108" y="20"/>
                  </a:lnTo>
                  <a:lnTo>
                    <a:pt x="156" y="0"/>
                  </a:lnTo>
                  <a:lnTo>
                    <a:pt x="216" y="0"/>
                  </a:lnTo>
                  <a:lnTo>
                    <a:pt x="276" y="20"/>
                  </a:lnTo>
                  <a:lnTo>
                    <a:pt x="324" y="70"/>
                  </a:lnTo>
                  <a:lnTo>
                    <a:pt x="360" y="130"/>
                  </a:lnTo>
                  <a:lnTo>
                    <a:pt x="396" y="210"/>
                  </a:lnTo>
                  <a:lnTo>
                    <a:pt x="396" y="31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30" name="Freeform 16"/>
            <p:cNvSpPr>
              <a:spLocks/>
            </p:cNvSpPr>
            <p:nvPr/>
          </p:nvSpPr>
          <p:spPr bwMode="auto">
            <a:xfrm>
              <a:off x="9989" y="13729"/>
              <a:ext cx="814" cy="1899"/>
            </a:xfrm>
            <a:custGeom>
              <a:avLst/>
              <a:gdLst>
                <a:gd name="T0" fmla="*/ 754 w 841"/>
                <a:gd name="T1" fmla="*/ 2048 h 1820"/>
                <a:gd name="T2" fmla="*/ 766 w 841"/>
                <a:gd name="T3" fmla="*/ 1934 h 1820"/>
                <a:gd name="T4" fmla="*/ 744 w 841"/>
                <a:gd name="T5" fmla="*/ 1786 h 1820"/>
                <a:gd name="T6" fmla="*/ 733 w 841"/>
                <a:gd name="T7" fmla="*/ 1650 h 1820"/>
                <a:gd name="T8" fmla="*/ 754 w 841"/>
                <a:gd name="T9" fmla="*/ 1536 h 1820"/>
                <a:gd name="T10" fmla="*/ 744 w 841"/>
                <a:gd name="T11" fmla="*/ 1491 h 1820"/>
                <a:gd name="T12" fmla="*/ 733 w 841"/>
                <a:gd name="T13" fmla="*/ 1491 h 1820"/>
                <a:gd name="T14" fmla="*/ 721 w 841"/>
                <a:gd name="T15" fmla="*/ 1491 h 1820"/>
                <a:gd name="T16" fmla="*/ 689 w 841"/>
                <a:gd name="T17" fmla="*/ 1491 h 1820"/>
                <a:gd name="T18" fmla="*/ 602 w 841"/>
                <a:gd name="T19" fmla="*/ 1411 h 1820"/>
                <a:gd name="T20" fmla="*/ 503 w 841"/>
                <a:gd name="T21" fmla="*/ 1251 h 1820"/>
                <a:gd name="T22" fmla="*/ 405 w 841"/>
                <a:gd name="T23" fmla="*/ 1069 h 1820"/>
                <a:gd name="T24" fmla="*/ 361 w 841"/>
                <a:gd name="T25" fmla="*/ 899 h 1820"/>
                <a:gd name="T26" fmla="*/ 307 w 841"/>
                <a:gd name="T27" fmla="*/ 671 h 1820"/>
                <a:gd name="T28" fmla="*/ 274 w 841"/>
                <a:gd name="T29" fmla="*/ 432 h 1820"/>
                <a:gd name="T30" fmla="*/ 274 w 841"/>
                <a:gd name="T31" fmla="*/ 318 h 1820"/>
                <a:gd name="T32" fmla="*/ 285 w 841"/>
                <a:gd name="T33" fmla="*/ 182 h 1820"/>
                <a:gd name="T34" fmla="*/ 285 w 841"/>
                <a:gd name="T35" fmla="*/ 136 h 1820"/>
                <a:gd name="T36" fmla="*/ 285 w 841"/>
                <a:gd name="T37" fmla="*/ 92 h 1820"/>
                <a:gd name="T38" fmla="*/ 252 w 841"/>
                <a:gd name="T39" fmla="*/ 69 h 1820"/>
                <a:gd name="T40" fmla="*/ 198 w 841"/>
                <a:gd name="T41" fmla="*/ 114 h 1820"/>
                <a:gd name="T42" fmla="*/ 175 w 841"/>
                <a:gd name="T43" fmla="*/ 114 h 1820"/>
                <a:gd name="T44" fmla="*/ 109 w 841"/>
                <a:gd name="T45" fmla="*/ 69 h 1820"/>
                <a:gd name="T46" fmla="*/ 21 w 841"/>
                <a:gd name="T47" fmla="*/ 0 h 1820"/>
                <a:gd name="T48" fmla="*/ 12 w 841"/>
                <a:gd name="T49" fmla="*/ 0 h 1820"/>
                <a:gd name="T50" fmla="*/ 0 w 841"/>
                <a:gd name="T51" fmla="*/ 0 h 1820"/>
                <a:gd name="T52" fmla="*/ 0 w 841"/>
                <a:gd name="T53" fmla="*/ 23 h 1820"/>
                <a:gd name="T54" fmla="*/ 0 w 841"/>
                <a:gd name="T55" fmla="*/ 69 h 1820"/>
                <a:gd name="T56" fmla="*/ 21 w 841"/>
                <a:gd name="T57" fmla="*/ 295 h 1820"/>
                <a:gd name="T58" fmla="*/ 45 w 841"/>
                <a:gd name="T59" fmla="*/ 467 h 1820"/>
                <a:gd name="T60" fmla="*/ 45 w 841"/>
                <a:gd name="T61" fmla="*/ 536 h 1820"/>
                <a:gd name="T62" fmla="*/ 21 w 841"/>
                <a:gd name="T63" fmla="*/ 694 h 1820"/>
                <a:gd name="T64" fmla="*/ 21 w 841"/>
                <a:gd name="T65" fmla="*/ 740 h 1820"/>
                <a:gd name="T66" fmla="*/ 33 w 841"/>
                <a:gd name="T67" fmla="*/ 785 h 1820"/>
                <a:gd name="T68" fmla="*/ 45 w 841"/>
                <a:gd name="T69" fmla="*/ 785 h 1820"/>
                <a:gd name="T70" fmla="*/ 66 w 841"/>
                <a:gd name="T71" fmla="*/ 762 h 1820"/>
                <a:gd name="T72" fmla="*/ 109 w 841"/>
                <a:gd name="T73" fmla="*/ 740 h 1820"/>
                <a:gd name="T74" fmla="*/ 165 w 841"/>
                <a:gd name="T75" fmla="*/ 762 h 1820"/>
                <a:gd name="T76" fmla="*/ 241 w 841"/>
                <a:gd name="T77" fmla="*/ 830 h 1820"/>
                <a:gd name="T78" fmla="*/ 329 w 841"/>
                <a:gd name="T79" fmla="*/ 978 h 1820"/>
                <a:gd name="T80" fmla="*/ 394 w 841"/>
                <a:gd name="T81" fmla="*/ 1115 h 1820"/>
                <a:gd name="T82" fmla="*/ 459 w 841"/>
                <a:gd name="T83" fmla="*/ 1365 h 1820"/>
                <a:gd name="T84" fmla="*/ 515 w 841"/>
                <a:gd name="T85" fmla="*/ 1650 h 1820"/>
                <a:gd name="T86" fmla="*/ 547 w 841"/>
                <a:gd name="T87" fmla="*/ 1878 h 1820"/>
                <a:gd name="T88" fmla="*/ 547 w 841"/>
                <a:gd name="T89" fmla="*/ 1957 h 1820"/>
                <a:gd name="T90" fmla="*/ 547 w 841"/>
                <a:gd name="T91" fmla="*/ 2002 h 1820"/>
                <a:gd name="T92" fmla="*/ 547 w 841"/>
                <a:gd name="T93" fmla="*/ 2025 h 1820"/>
                <a:gd name="T94" fmla="*/ 569 w 841"/>
                <a:gd name="T95" fmla="*/ 2048 h 1820"/>
                <a:gd name="T96" fmla="*/ 602 w 841"/>
                <a:gd name="T97" fmla="*/ 2002 h 1820"/>
                <a:gd name="T98" fmla="*/ 656 w 841"/>
                <a:gd name="T99" fmla="*/ 2025 h 1820"/>
                <a:gd name="T100" fmla="*/ 711 w 841"/>
                <a:gd name="T101" fmla="*/ 2071 h 1820"/>
                <a:gd name="T102" fmla="*/ 754 w 841"/>
                <a:gd name="T103" fmla="*/ 2048 h 18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841"/>
                <a:gd name="T157" fmla="*/ 0 h 1820"/>
                <a:gd name="T158" fmla="*/ 841 w 841"/>
                <a:gd name="T159" fmla="*/ 1820 h 18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841" h="1820">
                  <a:moveTo>
                    <a:pt x="829" y="1800"/>
                  </a:moveTo>
                  <a:lnTo>
                    <a:pt x="841" y="1700"/>
                  </a:lnTo>
                  <a:lnTo>
                    <a:pt x="817" y="1570"/>
                  </a:lnTo>
                  <a:lnTo>
                    <a:pt x="805" y="1450"/>
                  </a:lnTo>
                  <a:lnTo>
                    <a:pt x="829" y="1350"/>
                  </a:lnTo>
                  <a:lnTo>
                    <a:pt x="817" y="1310"/>
                  </a:lnTo>
                  <a:lnTo>
                    <a:pt x="805" y="1310"/>
                  </a:lnTo>
                  <a:lnTo>
                    <a:pt x="793" y="1310"/>
                  </a:lnTo>
                  <a:lnTo>
                    <a:pt x="757" y="1310"/>
                  </a:lnTo>
                  <a:lnTo>
                    <a:pt x="661" y="1240"/>
                  </a:lnTo>
                  <a:lnTo>
                    <a:pt x="553" y="1100"/>
                  </a:lnTo>
                  <a:lnTo>
                    <a:pt x="445" y="940"/>
                  </a:lnTo>
                  <a:lnTo>
                    <a:pt x="397" y="790"/>
                  </a:lnTo>
                  <a:lnTo>
                    <a:pt x="337" y="590"/>
                  </a:lnTo>
                  <a:lnTo>
                    <a:pt x="301" y="380"/>
                  </a:lnTo>
                  <a:lnTo>
                    <a:pt x="301" y="280"/>
                  </a:lnTo>
                  <a:lnTo>
                    <a:pt x="313" y="160"/>
                  </a:lnTo>
                  <a:lnTo>
                    <a:pt x="313" y="120"/>
                  </a:lnTo>
                  <a:lnTo>
                    <a:pt x="313" y="80"/>
                  </a:lnTo>
                  <a:lnTo>
                    <a:pt x="277" y="60"/>
                  </a:lnTo>
                  <a:lnTo>
                    <a:pt x="217" y="100"/>
                  </a:lnTo>
                  <a:lnTo>
                    <a:pt x="193" y="100"/>
                  </a:lnTo>
                  <a:lnTo>
                    <a:pt x="120" y="60"/>
                  </a:lnTo>
                  <a:lnTo>
                    <a:pt x="24" y="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60"/>
                  </a:lnTo>
                  <a:lnTo>
                    <a:pt x="24" y="260"/>
                  </a:lnTo>
                  <a:lnTo>
                    <a:pt x="48" y="410"/>
                  </a:lnTo>
                  <a:lnTo>
                    <a:pt x="48" y="470"/>
                  </a:lnTo>
                  <a:lnTo>
                    <a:pt x="24" y="610"/>
                  </a:lnTo>
                  <a:lnTo>
                    <a:pt x="24" y="650"/>
                  </a:lnTo>
                  <a:lnTo>
                    <a:pt x="36" y="690"/>
                  </a:lnTo>
                  <a:lnTo>
                    <a:pt x="48" y="690"/>
                  </a:lnTo>
                  <a:lnTo>
                    <a:pt x="72" y="670"/>
                  </a:lnTo>
                  <a:lnTo>
                    <a:pt x="120" y="650"/>
                  </a:lnTo>
                  <a:lnTo>
                    <a:pt x="181" y="670"/>
                  </a:lnTo>
                  <a:lnTo>
                    <a:pt x="265" y="730"/>
                  </a:lnTo>
                  <a:lnTo>
                    <a:pt x="361" y="860"/>
                  </a:lnTo>
                  <a:lnTo>
                    <a:pt x="433" y="980"/>
                  </a:lnTo>
                  <a:lnTo>
                    <a:pt x="505" y="1200"/>
                  </a:lnTo>
                  <a:lnTo>
                    <a:pt x="565" y="1450"/>
                  </a:lnTo>
                  <a:lnTo>
                    <a:pt x="601" y="1650"/>
                  </a:lnTo>
                  <a:lnTo>
                    <a:pt x="601" y="1720"/>
                  </a:lnTo>
                  <a:lnTo>
                    <a:pt x="601" y="1760"/>
                  </a:lnTo>
                  <a:lnTo>
                    <a:pt x="601" y="1780"/>
                  </a:lnTo>
                  <a:lnTo>
                    <a:pt x="625" y="1800"/>
                  </a:lnTo>
                  <a:lnTo>
                    <a:pt x="661" y="1760"/>
                  </a:lnTo>
                  <a:lnTo>
                    <a:pt x="721" y="1780"/>
                  </a:lnTo>
                  <a:lnTo>
                    <a:pt x="781" y="1820"/>
                  </a:lnTo>
                  <a:lnTo>
                    <a:pt x="829" y="180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31" name="Freeform 17"/>
            <p:cNvSpPr>
              <a:spLocks/>
            </p:cNvSpPr>
            <p:nvPr/>
          </p:nvSpPr>
          <p:spPr bwMode="auto">
            <a:xfrm>
              <a:off x="1847" y="14492"/>
              <a:ext cx="571" cy="1220"/>
            </a:xfrm>
            <a:custGeom>
              <a:avLst/>
              <a:gdLst>
                <a:gd name="T0" fmla="*/ 397 w 589"/>
                <a:gd name="T1" fmla="*/ 975 h 1170"/>
                <a:gd name="T2" fmla="*/ 386 w 589"/>
                <a:gd name="T3" fmla="*/ 952 h 1170"/>
                <a:gd name="T4" fmla="*/ 397 w 589"/>
                <a:gd name="T5" fmla="*/ 907 h 1170"/>
                <a:gd name="T6" fmla="*/ 408 w 589"/>
                <a:gd name="T7" fmla="*/ 839 h 1170"/>
                <a:gd name="T8" fmla="*/ 419 w 589"/>
                <a:gd name="T9" fmla="*/ 726 h 1170"/>
                <a:gd name="T10" fmla="*/ 408 w 589"/>
                <a:gd name="T11" fmla="*/ 579 h 1170"/>
                <a:gd name="T12" fmla="*/ 364 w 589"/>
                <a:gd name="T13" fmla="*/ 442 h 1170"/>
                <a:gd name="T14" fmla="*/ 308 w 589"/>
                <a:gd name="T15" fmla="*/ 328 h 1170"/>
                <a:gd name="T16" fmla="*/ 252 w 589"/>
                <a:gd name="T17" fmla="*/ 307 h 1170"/>
                <a:gd name="T18" fmla="*/ 198 w 589"/>
                <a:gd name="T19" fmla="*/ 351 h 1170"/>
                <a:gd name="T20" fmla="*/ 153 w 589"/>
                <a:gd name="T21" fmla="*/ 419 h 1170"/>
                <a:gd name="T22" fmla="*/ 87 w 589"/>
                <a:gd name="T23" fmla="*/ 658 h 1170"/>
                <a:gd name="T24" fmla="*/ 66 w 589"/>
                <a:gd name="T25" fmla="*/ 816 h 1170"/>
                <a:gd name="T26" fmla="*/ 78 w 589"/>
                <a:gd name="T27" fmla="*/ 884 h 1170"/>
                <a:gd name="T28" fmla="*/ 87 w 589"/>
                <a:gd name="T29" fmla="*/ 930 h 1170"/>
                <a:gd name="T30" fmla="*/ 99 w 589"/>
                <a:gd name="T31" fmla="*/ 998 h 1170"/>
                <a:gd name="T32" fmla="*/ 87 w 589"/>
                <a:gd name="T33" fmla="*/ 1066 h 1170"/>
                <a:gd name="T34" fmla="*/ 66 w 589"/>
                <a:gd name="T35" fmla="*/ 1145 h 1170"/>
                <a:gd name="T36" fmla="*/ 54 w 589"/>
                <a:gd name="T37" fmla="*/ 1237 h 1170"/>
                <a:gd name="T38" fmla="*/ 45 w 589"/>
                <a:gd name="T39" fmla="*/ 1303 h 1170"/>
                <a:gd name="T40" fmla="*/ 45 w 589"/>
                <a:gd name="T41" fmla="*/ 1326 h 1170"/>
                <a:gd name="T42" fmla="*/ 33 w 589"/>
                <a:gd name="T43" fmla="*/ 1303 h 1170"/>
                <a:gd name="T44" fmla="*/ 12 w 589"/>
                <a:gd name="T45" fmla="*/ 1191 h 1170"/>
                <a:gd name="T46" fmla="*/ 0 w 589"/>
                <a:gd name="T47" fmla="*/ 1077 h 1170"/>
                <a:gd name="T48" fmla="*/ 0 w 589"/>
                <a:gd name="T49" fmla="*/ 952 h 1170"/>
                <a:gd name="T50" fmla="*/ 12 w 589"/>
                <a:gd name="T51" fmla="*/ 816 h 1170"/>
                <a:gd name="T52" fmla="*/ 54 w 589"/>
                <a:gd name="T53" fmla="*/ 556 h 1170"/>
                <a:gd name="T54" fmla="*/ 120 w 589"/>
                <a:gd name="T55" fmla="*/ 328 h 1170"/>
                <a:gd name="T56" fmla="*/ 186 w 589"/>
                <a:gd name="T57" fmla="*/ 193 h 1170"/>
                <a:gd name="T58" fmla="*/ 242 w 589"/>
                <a:gd name="T59" fmla="*/ 91 h 1170"/>
                <a:gd name="T60" fmla="*/ 297 w 589"/>
                <a:gd name="T61" fmla="*/ 23 h 1170"/>
                <a:gd name="T62" fmla="*/ 341 w 589"/>
                <a:gd name="T63" fmla="*/ 0 h 1170"/>
                <a:gd name="T64" fmla="*/ 397 w 589"/>
                <a:gd name="T65" fmla="*/ 0 h 1170"/>
                <a:gd name="T66" fmla="*/ 429 w 589"/>
                <a:gd name="T67" fmla="*/ 23 h 1170"/>
                <a:gd name="T68" fmla="*/ 495 w 589"/>
                <a:gd name="T69" fmla="*/ 148 h 1170"/>
                <a:gd name="T70" fmla="*/ 528 w 589"/>
                <a:gd name="T71" fmla="*/ 261 h 1170"/>
                <a:gd name="T72" fmla="*/ 539 w 589"/>
                <a:gd name="T73" fmla="*/ 374 h 1170"/>
                <a:gd name="T74" fmla="*/ 539 w 589"/>
                <a:gd name="T75" fmla="*/ 533 h 1170"/>
                <a:gd name="T76" fmla="*/ 528 w 589"/>
                <a:gd name="T77" fmla="*/ 658 h 1170"/>
                <a:gd name="T78" fmla="*/ 507 w 589"/>
                <a:gd name="T79" fmla="*/ 771 h 1170"/>
                <a:gd name="T80" fmla="*/ 474 w 589"/>
                <a:gd name="T81" fmla="*/ 884 h 1170"/>
                <a:gd name="T82" fmla="*/ 441 w 589"/>
                <a:gd name="T83" fmla="*/ 952 h 1170"/>
                <a:gd name="T84" fmla="*/ 397 w 589"/>
                <a:gd name="T85" fmla="*/ 975 h 11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589"/>
                <a:gd name="T130" fmla="*/ 0 h 1170"/>
                <a:gd name="T131" fmla="*/ 589 w 589"/>
                <a:gd name="T132" fmla="*/ 1170 h 11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89" h="1170">
                  <a:moveTo>
                    <a:pt x="433" y="860"/>
                  </a:moveTo>
                  <a:lnTo>
                    <a:pt x="421" y="840"/>
                  </a:lnTo>
                  <a:lnTo>
                    <a:pt x="433" y="800"/>
                  </a:lnTo>
                  <a:lnTo>
                    <a:pt x="445" y="740"/>
                  </a:lnTo>
                  <a:lnTo>
                    <a:pt x="457" y="640"/>
                  </a:lnTo>
                  <a:lnTo>
                    <a:pt x="445" y="510"/>
                  </a:lnTo>
                  <a:lnTo>
                    <a:pt x="397" y="390"/>
                  </a:lnTo>
                  <a:lnTo>
                    <a:pt x="336" y="290"/>
                  </a:lnTo>
                  <a:lnTo>
                    <a:pt x="276" y="270"/>
                  </a:lnTo>
                  <a:lnTo>
                    <a:pt x="216" y="310"/>
                  </a:lnTo>
                  <a:lnTo>
                    <a:pt x="168" y="370"/>
                  </a:lnTo>
                  <a:lnTo>
                    <a:pt x="96" y="580"/>
                  </a:lnTo>
                  <a:lnTo>
                    <a:pt x="72" y="720"/>
                  </a:lnTo>
                  <a:lnTo>
                    <a:pt x="84" y="780"/>
                  </a:lnTo>
                  <a:lnTo>
                    <a:pt x="96" y="820"/>
                  </a:lnTo>
                  <a:lnTo>
                    <a:pt x="108" y="880"/>
                  </a:lnTo>
                  <a:lnTo>
                    <a:pt x="96" y="940"/>
                  </a:lnTo>
                  <a:lnTo>
                    <a:pt x="72" y="1010"/>
                  </a:lnTo>
                  <a:lnTo>
                    <a:pt x="60" y="1090"/>
                  </a:lnTo>
                  <a:lnTo>
                    <a:pt x="48" y="1150"/>
                  </a:lnTo>
                  <a:lnTo>
                    <a:pt x="48" y="1170"/>
                  </a:lnTo>
                  <a:lnTo>
                    <a:pt x="36" y="1150"/>
                  </a:lnTo>
                  <a:lnTo>
                    <a:pt x="12" y="1050"/>
                  </a:lnTo>
                  <a:lnTo>
                    <a:pt x="0" y="950"/>
                  </a:lnTo>
                  <a:lnTo>
                    <a:pt x="0" y="840"/>
                  </a:lnTo>
                  <a:lnTo>
                    <a:pt x="12" y="720"/>
                  </a:lnTo>
                  <a:lnTo>
                    <a:pt x="60" y="490"/>
                  </a:lnTo>
                  <a:lnTo>
                    <a:pt x="132" y="290"/>
                  </a:lnTo>
                  <a:lnTo>
                    <a:pt x="204" y="170"/>
                  </a:lnTo>
                  <a:lnTo>
                    <a:pt x="264" y="80"/>
                  </a:lnTo>
                  <a:lnTo>
                    <a:pt x="324" y="20"/>
                  </a:lnTo>
                  <a:lnTo>
                    <a:pt x="372" y="0"/>
                  </a:lnTo>
                  <a:lnTo>
                    <a:pt x="433" y="0"/>
                  </a:lnTo>
                  <a:lnTo>
                    <a:pt x="469" y="20"/>
                  </a:lnTo>
                  <a:lnTo>
                    <a:pt x="541" y="130"/>
                  </a:lnTo>
                  <a:lnTo>
                    <a:pt x="577" y="230"/>
                  </a:lnTo>
                  <a:lnTo>
                    <a:pt x="589" y="330"/>
                  </a:lnTo>
                  <a:lnTo>
                    <a:pt x="589" y="470"/>
                  </a:lnTo>
                  <a:lnTo>
                    <a:pt x="577" y="580"/>
                  </a:lnTo>
                  <a:lnTo>
                    <a:pt x="553" y="680"/>
                  </a:lnTo>
                  <a:lnTo>
                    <a:pt x="517" y="780"/>
                  </a:lnTo>
                  <a:lnTo>
                    <a:pt x="481" y="840"/>
                  </a:lnTo>
                  <a:lnTo>
                    <a:pt x="433" y="86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32" name="Freeform 18"/>
            <p:cNvSpPr>
              <a:spLocks/>
            </p:cNvSpPr>
            <p:nvPr/>
          </p:nvSpPr>
          <p:spPr bwMode="auto">
            <a:xfrm>
              <a:off x="1545" y="13679"/>
              <a:ext cx="523" cy="1325"/>
            </a:xfrm>
            <a:custGeom>
              <a:avLst/>
              <a:gdLst>
                <a:gd name="T0" fmla="*/ 120 w 540"/>
                <a:gd name="T1" fmla="*/ 353 h 1270"/>
                <a:gd name="T2" fmla="*/ 132 w 540"/>
                <a:gd name="T3" fmla="*/ 398 h 1270"/>
                <a:gd name="T4" fmla="*/ 153 w 540"/>
                <a:gd name="T5" fmla="*/ 376 h 1270"/>
                <a:gd name="T6" fmla="*/ 175 w 540"/>
                <a:gd name="T7" fmla="*/ 330 h 1270"/>
                <a:gd name="T8" fmla="*/ 219 w 540"/>
                <a:gd name="T9" fmla="*/ 307 h 1270"/>
                <a:gd name="T10" fmla="*/ 274 w 540"/>
                <a:gd name="T11" fmla="*/ 353 h 1270"/>
                <a:gd name="T12" fmla="*/ 329 w 540"/>
                <a:gd name="T13" fmla="*/ 444 h 1270"/>
                <a:gd name="T14" fmla="*/ 362 w 540"/>
                <a:gd name="T15" fmla="*/ 592 h 1270"/>
                <a:gd name="T16" fmla="*/ 373 w 540"/>
                <a:gd name="T17" fmla="*/ 751 h 1270"/>
                <a:gd name="T18" fmla="*/ 362 w 540"/>
                <a:gd name="T19" fmla="*/ 887 h 1270"/>
                <a:gd name="T20" fmla="*/ 329 w 540"/>
                <a:gd name="T21" fmla="*/ 1002 h 1270"/>
                <a:gd name="T22" fmla="*/ 241 w 540"/>
                <a:gd name="T23" fmla="*/ 1194 h 1270"/>
                <a:gd name="T24" fmla="*/ 186 w 540"/>
                <a:gd name="T25" fmla="*/ 1240 h 1270"/>
                <a:gd name="T26" fmla="*/ 165 w 540"/>
                <a:gd name="T27" fmla="*/ 1217 h 1270"/>
                <a:gd name="T28" fmla="*/ 143 w 540"/>
                <a:gd name="T29" fmla="*/ 1194 h 1270"/>
                <a:gd name="T30" fmla="*/ 110 w 540"/>
                <a:gd name="T31" fmla="*/ 1171 h 1270"/>
                <a:gd name="T32" fmla="*/ 99 w 540"/>
                <a:gd name="T33" fmla="*/ 1194 h 1270"/>
                <a:gd name="T34" fmla="*/ 66 w 540"/>
                <a:gd name="T35" fmla="*/ 1240 h 1270"/>
                <a:gd name="T36" fmla="*/ 21 w 540"/>
                <a:gd name="T37" fmla="*/ 1286 h 1270"/>
                <a:gd name="T38" fmla="*/ 12 w 540"/>
                <a:gd name="T39" fmla="*/ 1309 h 1270"/>
                <a:gd name="T40" fmla="*/ 0 w 540"/>
                <a:gd name="T41" fmla="*/ 1309 h 1270"/>
                <a:gd name="T42" fmla="*/ 12 w 540"/>
                <a:gd name="T43" fmla="*/ 1354 h 1270"/>
                <a:gd name="T44" fmla="*/ 45 w 540"/>
                <a:gd name="T45" fmla="*/ 1423 h 1270"/>
                <a:gd name="T46" fmla="*/ 87 w 540"/>
                <a:gd name="T47" fmla="*/ 1445 h 1270"/>
                <a:gd name="T48" fmla="*/ 143 w 540"/>
                <a:gd name="T49" fmla="*/ 1445 h 1270"/>
                <a:gd name="T50" fmla="*/ 186 w 540"/>
                <a:gd name="T51" fmla="*/ 1400 h 1270"/>
                <a:gd name="T52" fmla="*/ 274 w 540"/>
                <a:gd name="T53" fmla="*/ 1263 h 1270"/>
                <a:gd name="T54" fmla="*/ 362 w 540"/>
                <a:gd name="T55" fmla="*/ 1082 h 1270"/>
                <a:gd name="T56" fmla="*/ 416 w 540"/>
                <a:gd name="T57" fmla="*/ 933 h 1270"/>
                <a:gd name="T58" fmla="*/ 449 w 540"/>
                <a:gd name="T59" fmla="*/ 774 h 1270"/>
                <a:gd name="T60" fmla="*/ 472 w 540"/>
                <a:gd name="T61" fmla="*/ 638 h 1270"/>
                <a:gd name="T62" fmla="*/ 493 w 540"/>
                <a:gd name="T63" fmla="*/ 513 h 1270"/>
                <a:gd name="T64" fmla="*/ 493 w 540"/>
                <a:gd name="T65" fmla="*/ 398 h 1270"/>
                <a:gd name="T66" fmla="*/ 472 w 540"/>
                <a:gd name="T67" fmla="*/ 285 h 1270"/>
                <a:gd name="T68" fmla="*/ 439 w 540"/>
                <a:gd name="T69" fmla="*/ 102 h 1270"/>
                <a:gd name="T70" fmla="*/ 395 w 540"/>
                <a:gd name="T71" fmla="*/ 23 h 1270"/>
                <a:gd name="T72" fmla="*/ 340 w 540"/>
                <a:gd name="T73" fmla="*/ 0 h 1270"/>
                <a:gd name="T74" fmla="*/ 296 w 540"/>
                <a:gd name="T75" fmla="*/ 0 h 1270"/>
                <a:gd name="T76" fmla="*/ 241 w 540"/>
                <a:gd name="T77" fmla="*/ 23 h 1270"/>
                <a:gd name="T78" fmla="*/ 198 w 540"/>
                <a:gd name="T79" fmla="*/ 79 h 1270"/>
                <a:gd name="T80" fmla="*/ 165 w 540"/>
                <a:gd name="T81" fmla="*/ 148 h 1270"/>
                <a:gd name="T82" fmla="*/ 143 w 540"/>
                <a:gd name="T83" fmla="*/ 239 h 1270"/>
                <a:gd name="T84" fmla="*/ 120 w 540"/>
                <a:gd name="T85" fmla="*/ 353 h 12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540"/>
                <a:gd name="T130" fmla="*/ 0 h 1270"/>
                <a:gd name="T131" fmla="*/ 540 w 540"/>
                <a:gd name="T132" fmla="*/ 1270 h 12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40" h="1270">
                  <a:moveTo>
                    <a:pt x="132" y="310"/>
                  </a:moveTo>
                  <a:lnTo>
                    <a:pt x="144" y="350"/>
                  </a:lnTo>
                  <a:lnTo>
                    <a:pt x="168" y="330"/>
                  </a:lnTo>
                  <a:lnTo>
                    <a:pt x="192" y="290"/>
                  </a:lnTo>
                  <a:lnTo>
                    <a:pt x="240" y="270"/>
                  </a:lnTo>
                  <a:lnTo>
                    <a:pt x="300" y="310"/>
                  </a:lnTo>
                  <a:lnTo>
                    <a:pt x="360" y="390"/>
                  </a:lnTo>
                  <a:lnTo>
                    <a:pt x="396" y="520"/>
                  </a:lnTo>
                  <a:lnTo>
                    <a:pt x="408" y="660"/>
                  </a:lnTo>
                  <a:lnTo>
                    <a:pt x="396" y="780"/>
                  </a:lnTo>
                  <a:lnTo>
                    <a:pt x="360" y="880"/>
                  </a:lnTo>
                  <a:lnTo>
                    <a:pt x="264" y="1050"/>
                  </a:lnTo>
                  <a:lnTo>
                    <a:pt x="204" y="1090"/>
                  </a:lnTo>
                  <a:lnTo>
                    <a:pt x="180" y="1070"/>
                  </a:lnTo>
                  <a:lnTo>
                    <a:pt x="156" y="1050"/>
                  </a:lnTo>
                  <a:lnTo>
                    <a:pt x="120" y="1030"/>
                  </a:lnTo>
                  <a:lnTo>
                    <a:pt x="108" y="1050"/>
                  </a:lnTo>
                  <a:lnTo>
                    <a:pt x="72" y="1090"/>
                  </a:lnTo>
                  <a:lnTo>
                    <a:pt x="24" y="1130"/>
                  </a:lnTo>
                  <a:lnTo>
                    <a:pt x="12" y="1150"/>
                  </a:lnTo>
                  <a:lnTo>
                    <a:pt x="0" y="1150"/>
                  </a:lnTo>
                  <a:lnTo>
                    <a:pt x="12" y="1190"/>
                  </a:lnTo>
                  <a:lnTo>
                    <a:pt x="48" y="1250"/>
                  </a:lnTo>
                  <a:lnTo>
                    <a:pt x="96" y="1270"/>
                  </a:lnTo>
                  <a:lnTo>
                    <a:pt x="156" y="1270"/>
                  </a:lnTo>
                  <a:lnTo>
                    <a:pt x="204" y="1230"/>
                  </a:lnTo>
                  <a:lnTo>
                    <a:pt x="300" y="1110"/>
                  </a:lnTo>
                  <a:lnTo>
                    <a:pt x="396" y="950"/>
                  </a:lnTo>
                  <a:lnTo>
                    <a:pt x="456" y="820"/>
                  </a:lnTo>
                  <a:lnTo>
                    <a:pt x="492" y="680"/>
                  </a:lnTo>
                  <a:lnTo>
                    <a:pt x="516" y="560"/>
                  </a:lnTo>
                  <a:lnTo>
                    <a:pt x="540" y="450"/>
                  </a:lnTo>
                  <a:lnTo>
                    <a:pt x="540" y="350"/>
                  </a:lnTo>
                  <a:lnTo>
                    <a:pt x="516" y="250"/>
                  </a:lnTo>
                  <a:lnTo>
                    <a:pt x="480" y="90"/>
                  </a:lnTo>
                  <a:lnTo>
                    <a:pt x="432" y="20"/>
                  </a:lnTo>
                  <a:lnTo>
                    <a:pt x="372" y="0"/>
                  </a:lnTo>
                  <a:lnTo>
                    <a:pt x="324" y="0"/>
                  </a:lnTo>
                  <a:lnTo>
                    <a:pt x="264" y="20"/>
                  </a:lnTo>
                  <a:lnTo>
                    <a:pt x="216" y="70"/>
                  </a:lnTo>
                  <a:lnTo>
                    <a:pt x="180" y="130"/>
                  </a:lnTo>
                  <a:lnTo>
                    <a:pt x="156" y="210"/>
                  </a:lnTo>
                  <a:lnTo>
                    <a:pt x="132" y="31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33" name="Freeform 19"/>
            <p:cNvSpPr>
              <a:spLocks/>
            </p:cNvSpPr>
            <p:nvPr/>
          </p:nvSpPr>
          <p:spPr bwMode="auto">
            <a:xfrm>
              <a:off x="1590" y="13729"/>
              <a:ext cx="816" cy="1899"/>
            </a:xfrm>
            <a:custGeom>
              <a:avLst/>
              <a:gdLst>
                <a:gd name="T0" fmla="*/ 0 w 841"/>
                <a:gd name="T1" fmla="*/ 2048 h 1820"/>
                <a:gd name="T2" fmla="*/ 0 w 841"/>
                <a:gd name="T3" fmla="*/ 1934 h 1820"/>
                <a:gd name="T4" fmla="*/ 12 w 841"/>
                <a:gd name="T5" fmla="*/ 1786 h 1820"/>
                <a:gd name="T6" fmla="*/ 21 w 841"/>
                <a:gd name="T7" fmla="*/ 1650 h 1820"/>
                <a:gd name="T8" fmla="*/ 0 w 841"/>
                <a:gd name="T9" fmla="*/ 1536 h 1820"/>
                <a:gd name="T10" fmla="*/ 0 w 841"/>
                <a:gd name="T11" fmla="*/ 1491 h 1820"/>
                <a:gd name="T12" fmla="*/ 21 w 841"/>
                <a:gd name="T13" fmla="*/ 1491 h 1820"/>
                <a:gd name="T14" fmla="*/ 33 w 841"/>
                <a:gd name="T15" fmla="*/ 1491 h 1820"/>
                <a:gd name="T16" fmla="*/ 66 w 841"/>
                <a:gd name="T17" fmla="*/ 1491 h 1820"/>
                <a:gd name="T18" fmla="*/ 153 w 841"/>
                <a:gd name="T19" fmla="*/ 1411 h 1820"/>
                <a:gd name="T20" fmla="*/ 252 w 841"/>
                <a:gd name="T21" fmla="*/ 1251 h 1820"/>
                <a:gd name="T22" fmla="*/ 340 w 841"/>
                <a:gd name="T23" fmla="*/ 1069 h 1820"/>
                <a:gd name="T24" fmla="*/ 395 w 841"/>
                <a:gd name="T25" fmla="*/ 899 h 1820"/>
                <a:gd name="T26" fmla="*/ 449 w 841"/>
                <a:gd name="T27" fmla="*/ 671 h 1820"/>
                <a:gd name="T28" fmla="*/ 482 w 841"/>
                <a:gd name="T29" fmla="*/ 432 h 1820"/>
                <a:gd name="T30" fmla="*/ 482 w 841"/>
                <a:gd name="T31" fmla="*/ 318 h 1820"/>
                <a:gd name="T32" fmla="*/ 472 w 841"/>
                <a:gd name="T33" fmla="*/ 182 h 1820"/>
                <a:gd name="T34" fmla="*/ 460 w 841"/>
                <a:gd name="T35" fmla="*/ 136 h 1820"/>
                <a:gd name="T36" fmla="*/ 460 w 841"/>
                <a:gd name="T37" fmla="*/ 92 h 1820"/>
                <a:gd name="T38" fmla="*/ 505 w 841"/>
                <a:gd name="T39" fmla="*/ 69 h 1820"/>
                <a:gd name="T40" fmla="*/ 559 w 841"/>
                <a:gd name="T41" fmla="*/ 114 h 1820"/>
                <a:gd name="T42" fmla="*/ 592 w 841"/>
                <a:gd name="T43" fmla="*/ 114 h 1820"/>
                <a:gd name="T44" fmla="*/ 648 w 841"/>
                <a:gd name="T45" fmla="*/ 69 h 1820"/>
                <a:gd name="T46" fmla="*/ 735 w 841"/>
                <a:gd name="T47" fmla="*/ 0 h 1820"/>
                <a:gd name="T48" fmla="*/ 757 w 841"/>
                <a:gd name="T49" fmla="*/ 0 h 1820"/>
                <a:gd name="T50" fmla="*/ 768 w 841"/>
                <a:gd name="T51" fmla="*/ 0 h 1820"/>
                <a:gd name="T52" fmla="*/ 768 w 841"/>
                <a:gd name="T53" fmla="*/ 23 h 1820"/>
                <a:gd name="T54" fmla="*/ 757 w 841"/>
                <a:gd name="T55" fmla="*/ 69 h 1820"/>
                <a:gd name="T56" fmla="*/ 735 w 841"/>
                <a:gd name="T57" fmla="*/ 295 h 1820"/>
                <a:gd name="T58" fmla="*/ 724 w 841"/>
                <a:gd name="T59" fmla="*/ 467 h 1820"/>
                <a:gd name="T60" fmla="*/ 724 w 841"/>
                <a:gd name="T61" fmla="*/ 536 h 1820"/>
                <a:gd name="T62" fmla="*/ 735 w 841"/>
                <a:gd name="T63" fmla="*/ 694 h 1820"/>
                <a:gd name="T64" fmla="*/ 735 w 841"/>
                <a:gd name="T65" fmla="*/ 740 h 1820"/>
                <a:gd name="T66" fmla="*/ 724 w 841"/>
                <a:gd name="T67" fmla="*/ 785 h 1820"/>
                <a:gd name="T68" fmla="*/ 713 w 841"/>
                <a:gd name="T69" fmla="*/ 785 h 1820"/>
                <a:gd name="T70" fmla="*/ 691 w 841"/>
                <a:gd name="T71" fmla="*/ 762 h 1820"/>
                <a:gd name="T72" fmla="*/ 636 w 841"/>
                <a:gd name="T73" fmla="*/ 740 h 1820"/>
                <a:gd name="T74" fmla="*/ 592 w 841"/>
                <a:gd name="T75" fmla="*/ 762 h 1820"/>
                <a:gd name="T76" fmla="*/ 505 w 841"/>
                <a:gd name="T77" fmla="*/ 830 h 1820"/>
                <a:gd name="T78" fmla="*/ 428 w 841"/>
                <a:gd name="T79" fmla="*/ 978 h 1820"/>
                <a:gd name="T80" fmla="*/ 362 w 841"/>
                <a:gd name="T81" fmla="*/ 1115 h 1820"/>
                <a:gd name="T82" fmla="*/ 296 w 841"/>
                <a:gd name="T83" fmla="*/ 1365 h 1820"/>
                <a:gd name="T84" fmla="*/ 241 w 841"/>
                <a:gd name="T85" fmla="*/ 1650 h 1820"/>
                <a:gd name="T86" fmla="*/ 208 w 841"/>
                <a:gd name="T87" fmla="*/ 1878 h 1820"/>
                <a:gd name="T88" fmla="*/ 198 w 841"/>
                <a:gd name="T89" fmla="*/ 1957 h 1820"/>
                <a:gd name="T90" fmla="*/ 208 w 841"/>
                <a:gd name="T91" fmla="*/ 2002 h 1820"/>
                <a:gd name="T92" fmla="*/ 198 w 841"/>
                <a:gd name="T93" fmla="*/ 2025 h 1820"/>
                <a:gd name="T94" fmla="*/ 198 w 841"/>
                <a:gd name="T95" fmla="*/ 2048 h 1820"/>
                <a:gd name="T96" fmla="*/ 153 w 841"/>
                <a:gd name="T97" fmla="*/ 2002 h 1820"/>
                <a:gd name="T98" fmla="*/ 99 w 841"/>
                <a:gd name="T99" fmla="*/ 2025 h 1820"/>
                <a:gd name="T100" fmla="*/ 33 w 841"/>
                <a:gd name="T101" fmla="*/ 2071 h 1820"/>
                <a:gd name="T102" fmla="*/ 0 w 841"/>
                <a:gd name="T103" fmla="*/ 2048 h 18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841"/>
                <a:gd name="T157" fmla="*/ 0 h 1820"/>
                <a:gd name="T158" fmla="*/ 841 w 841"/>
                <a:gd name="T159" fmla="*/ 1820 h 18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841" h="1820">
                  <a:moveTo>
                    <a:pt x="0" y="1800"/>
                  </a:moveTo>
                  <a:lnTo>
                    <a:pt x="0" y="1700"/>
                  </a:lnTo>
                  <a:lnTo>
                    <a:pt x="12" y="1570"/>
                  </a:lnTo>
                  <a:lnTo>
                    <a:pt x="24" y="1450"/>
                  </a:lnTo>
                  <a:lnTo>
                    <a:pt x="0" y="1350"/>
                  </a:lnTo>
                  <a:lnTo>
                    <a:pt x="0" y="1310"/>
                  </a:lnTo>
                  <a:lnTo>
                    <a:pt x="24" y="1310"/>
                  </a:lnTo>
                  <a:lnTo>
                    <a:pt x="36" y="1310"/>
                  </a:lnTo>
                  <a:lnTo>
                    <a:pt x="72" y="1310"/>
                  </a:lnTo>
                  <a:lnTo>
                    <a:pt x="168" y="1240"/>
                  </a:lnTo>
                  <a:lnTo>
                    <a:pt x="276" y="1100"/>
                  </a:lnTo>
                  <a:lnTo>
                    <a:pt x="372" y="940"/>
                  </a:lnTo>
                  <a:lnTo>
                    <a:pt x="432" y="790"/>
                  </a:lnTo>
                  <a:lnTo>
                    <a:pt x="492" y="590"/>
                  </a:lnTo>
                  <a:lnTo>
                    <a:pt x="528" y="380"/>
                  </a:lnTo>
                  <a:lnTo>
                    <a:pt x="528" y="280"/>
                  </a:lnTo>
                  <a:lnTo>
                    <a:pt x="516" y="160"/>
                  </a:lnTo>
                  <a:lnTo>
                    <a:pt x="504" y="120"/>
                  </a:lnTo>
                  <a:lnTo>
                    <a:pt x="504" y="80"/>
                  </a:lnTo>
                  <a:lnTo>
                    <a:pt x="552" y="60"/>
                  </a:lnTo>
                  <a:lnTo>
                    <a:pt x="612" y="100"/>
                  </a:lnTo>
                  <a:lnTo>
                    <a:pt x="648" y="100"/>
                  </a:lnTo>
                  <a:lnTo>
                    <a:pt x="709" y="60"/>
                  </a:lnTo>
                  <a:lnTo>
                    <a:pt x="805" y="0"/>
                  </a:lnTo>
                  <a:lnTo>
                    <a:pt x="829" y="0"/>
                  </a:lnTo>
                  <a:lnTo>
                    <a:pt x="841" y="0"/>
                  </a:lnTo>
                  <a:lnTo>
                    <a:pt x="841" y="20"/>
                  </a:lnTo>
                  <a:lnTo>
                    <a:pt x="829" y="60"/>
                  </a:lnTo>
                  <a:lnTo>
                    <a:pt x="805" y="260"/>
                  </a:lnTo>
                  <a:lnTo>
                    <a:pt x="793" y="410"/>
                  </a:lnTo>
                  <a:lnTo>
                    <a:pt x="793" y="470"/>
                  </a:lnTo>
                  <a:lnTo>
                    <a:pt x="805" y="610"/>
                  </a:lnTo>
                  <a:lnTo>
                    <a:pt x="805" y="650"/>
                  </a:lnTo>
                  <a:lnTo>
                    <a:pt x="793" y="690"/>
                  </a:lnTo>
                  <a:lnTo>
                    <a:pt x="781" y="690"/>
                  </a:lnTo>
                  <a:lnTo>
                    <a:pt x="757" y="670"/>
                  </a:lnTo>
                  <a:lnTo>
                    <a:pt x="697" y="650"/>
                  </a:lnTo>
                  <a:lnTo>
                    <a:pt x="648" y="670"/>
                  </a:lnTo>
                  <a:lnTo>
                    <a:pt x="552" y="730"/>
                  </a:lnTo>
                  <a:lnTo>
                    <a:pt x="468" y="860"/>
                  </a:lnTo>
                  <a:lnTo>
                    <a:pt x="396" y="980"/>
                  </a:lnTo>
                  <a:lnTo>
                    <a:pt x="324" y="1200"/>
                  </a:lnTo>
                  <a:lnTo>
                    <a:pt x="264" y="1450"/>
                  </a:lnTo>
                  <a:lnTo>
                    <a:pt x="228" y="1650"/>
                  </a:lnTo>
                  <a:lnTo>
                    <a:pt x="216" y="1720"/>
                  </a:lnTo>
                  <a:lnTo>
                    <a:pt x="228" y="1760"/>
                  </a:lnTo>
                  <a:lnTo>
                    <a:pt x="216" y="1780"/>
                  </a:lnTo>
                  <a:lnTo>
                    <a:pt x="216" y="1800"/>
                  </a:lnTo>
                  <a:lnTo>
                    <a:pt x="168" y="1760"/>
                  </a:lnTo>
                  <a:lnTo>
                    <a:pt x="108" y="1780"/>
                  </a:lnTo>
                  <a:lnTo>
                    <a:pt x="36" y="1820"/>
                  </a:lnTo>
                  <a:lnTo>
                    <a:pt x="0" y="180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34" name="Freeform 20"/>
            <p:cNvSpPr>
              <a:spLocks/>
            </p:cNvSpPr>
            <p:nvPr/>
          </p:nvSpPr>
          <p:spPr bwMode="auto">
            <a:xfrm>
              <a:off x="10034" y="2032"/>
              <a:ext cx="293" cy="722"/>
            </a:xfrm>
            <a:custGeom>
              <a:avLst/>
              <a:gdLst>
                <a:gd name="T0" fmla="*/ 166 w 301"/>
                <a:gd name="T1" fmla="*/ 699 h 690"/>
                <a:gd name="T2" fmla="*/ 199 w 301"/>
                <a:gd name="T3" fmla="*/ 745 h 690"/>
                <a:gd name="T4" fmla="*/ 231 w 301"/>
                <a:gd name="T5" fmla="*/ 745 h 690"/>
                <a:gd name="T6" fmla="*/ 231 w 301"/>
                <a:gd name="T7" fmla="*/ 653 h 690"/>
                <a:gd name="T8" fmla="*/ 220 w 301"/>
                <a:gd name="T9" fmla="*/ 516 h 690"/>
                <a:gd name="T10" fmla="*/ 231 w 301"/>
                <a:gd name="T11" fmla="*/ 321 h 690"/>
                <a:gd name="T12" fmla="*/ 242 w 301"/>
                <a:gd name="T13" fmla="*/ 206 h 690"/>
                <a:gd name="T14" fmla="*/ 264 w 301"/>
                <a:gd name="T15" fmla="*/ 46 h 690"/>
                <a:gd name="T16" fmla="*/ 275 w 301"/>
                <a:gd name="T17" fmla="*/ 23 h 690"/>
                <a:gd name="T18" fmla="*/ 264 w 301"/>
                <a:gd name="T19" fmla="*/ 0 h 690"/>
                <a:gd name="T20" fmla="*/ 253 w 301"/>
                <a:gd name="T21" fmla="*/ 46 h 690"/>
                <a:gd name="T22" fmla="*/ 220 w 301"/>
                <a:gd name="T23" fmla="*/ 138 h 690"/>
                <a:gd name="T24" fmla="*/ 133 w 301"/>
                <a:gd name="T25" fmla="*/ 378 h 690"/>
                <a:gd name="T26" fmla="*/ 45 w 301"/>
                <a:gd name="T27" fmla="*/ 631 h 690"/>
                <a:gd name="T28" fmla="*/ 12 w 301"/>
                <a:gd name="T29" fmla="*/ 699 h 690"/>
                <a:gd name="T30" fmla="*/ 0 w 301"/>
                <a:gd name="T31" fmla="*/ 745 h 690"/>
                <a:gd name="T32" fmla="*/ 0 w 301"/>
                <a:gd name="T33" fmla="*/ 790 h 690"/>
                <a:gd name="T34" fmla="*/ 12 w 301"/>
                <a:gd name="T35" fmla="*/ 790 h 690"/>
                <a:gd name="T36" fmla="*/ 54 w 301"/>
                <a:gd name="T37" fmla="*/ 768 h 690"/>
                <a:gd name="T38" fmla="*/ 99 w 301"/>
                <a:gd name="T39" fmla="*/ 745 h 690"/>
                <a:gd name="T40" fmla="*/ 133 w 301"/>
                <a:gd name="T41" fmla="*/ 699 h 690"/>
                <a:gd name="T42" fmla="*/ 143 w 301"/>
                <a:gd name="T43" fmla="*/ 699 h 690"/>
                <a:gd name="T44" fmla="*/ 166 w 301"/>
                <a:gd name="T45" fmla="*/ 699 h 69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1"/>
                <a:gd name="T70" fmla="*/ 0 h 690"/>
                <a:gd name="T71" fmla="*/ 301 w 301"/>
                <a:gd name="T72" fmla="*/ 690 h 69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1" h="690">
                  <a:moveTo>
                    <a:pt x="181" y="610"/>
                  </a:moveTo>
                  <a:lnTo>
                    <a:pt x="217" y="650"/>
                  </a:lnTo>
                  <a:lnTo>
                    <a:pt x="253" y="650"/>
                  </a:lnTo>
                  <a:lnTo>
                    <a:pt x="253" y="570"/>
                  </a:lnTo>
                  <a:lnTo>
                    <a:pt x="241" y="450"/>
                  </a:lnTo>
                  <a:lnTo>
                    <a:pt x="253" y="280"/>
                  </a:lnTo>
                  <a:lnTo>
                    <a:pt x="265" y="180"/>
                  </a:lnTo>
                  <a:lnTo>
                    <a:pt x="289" y="40"/>
                  </a:lnTo>
                  <a:lnTo>
                    <a:pt x="301" y="20"/>
                  </a:lnTo>
                  <a:lnTo>
                    <a:pt x="289" y="0"/>
                  </a:lnTo>
                  <a:lnTo>
                    <a:pt x="277" y="40"/>
                  </a:lnTo>
                  <a:lnTo>
                    <a:pt x="241" y="120"/>
                  </a:lnTo>
                  <a:lnTo>
                    <a:pt x="145" y="330"/>
                  </a:lnTo>
                  <a:lnTo>
                    <a:pt x="48" y="550"/>
                  </a:lnTo>
                  <a:lnTo>
                    <a:pt x="12" y="610"/>
                  </a:lnTo>
                  <a:lnTo>
                    <a:pt x="0" y="650"/>
                  </a:lnTo>
                  <a:lnTo>
                    <a:pt x="0" y="690"/>
                  </a:lnTo>
                  <a:lnTo>
                    <a:pt x="12" y="690"/>
                  </a:lnTo>
                  <a:lnTo>
                    <a:pt x="60" y="670"/>
                  </a:lnTo>
                  <a:lnTo>
                    <a:pt x="108" y="650"/>
                  </a:lnTo>
                  <a:lnTo>
                    <a:pt x="145" y="610"/>
                  </a:lnTo>
                  <a:lnTo>
                    <a:pt x="157" y="610"/>
                  </a:lnTo>
                  <a:lnTo>
                    <a:pt x="181" y="61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35" name="Freeform 21"/>
            <p:cNvSpPr>
              <a:spLocks/>
            </p:cNvSpPr>
            <p:nvPr/>
          </p:nvSpPr>
          <p:spPr bwMode="auto">
            <a:xfrm>
              <a:off x="10384" y="1948"/>
              <a:ext cx="83" cy="555"/>
            </a:xfrm>
            <a:custGeom>
              <a:avLst/>
              <a:gdLst>
                <a:gd name="T0" fmla="*/ 57 w 84"/>
                <a:gd name="T1" fmla="*/ 0 h 530"/>
                <a:gd name="T2" fmla="*/ 12 w 84"/>
                <a:gd name="T3" fmla="*/ 160 h 530"/>
                <a:gd name="T4" fmla="*/ 0 w 84"/>
                <a:gd name="T5" fmla="*/ 343 h 530"/>
                <a:gd name="T6" fmla="*/ 0 w 84"/>
                <a:gd name="T7" fmla="*/ 468 h 530"/>
                <a:gd name="T8" fmla="*/ 21 w 84"/>
                <a:gd name="T9" fmla="*/ 582 h 530"/>
                <a:gd name="T10" fmla="*/ 45 w 84"/>
                <a:gd name="T11" fmla="*/ 605 h 530"/>
                <a:gd name="T12" fmla="*/ 66 w 84"/>
                <a:gd name="T13" fmla="*/ 559 h 530"/>
                <a:gd name="T14" fmla="*/ 78 w 84"/>
                <a:gd name="T15" fmla="*/ 536 h 530"/>
                <a:gd name="T16" fmla="*/ 66 w 84"/>
                <a:gd name="T17" fmla="*/ 490 h 530"/>
                <a:gd name="T18" fmla="*/ 45 w 84"/>
                <a:gd name="T19" fmla="*/ 365 h 530"/>
                <a:gd name="T20" fmla="*/ 33 w 84"/>
                <a:gd name="T21" fmla="*/ 251 h 530"/>
                <a:gd name="T22" fmla="*/ 45 w 84"/>
                <a:gd name="T23" fmla="*/ 137 h 530"/>
                <a:gd name="T24" fmla="*/ 66 w 84"/>
                <a:gd name="T25" fmla="*/ 46 h 530"/>
                <a:gd name="T26" fmla="*/ 66 w 84"/>
                <a:gd name="T27" fmla="*/ 0 h 530"/>
                <a:gd name="T28" fmla="*/ 57 w 84"/>
                <a:gd name="T29" fmla="*/ 0 h 53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4"/>
                <a:gd name="T46" fmla="*/ 0 h 530"/>
                <a:gd name="T47" fmla="*/ 84 w 84"/>
                <a:gd name="T48" fmla="*/ 530 h 53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4" h="530">
                  <a:moveTo>
                    <a:pt x="60" y="0"/>
                  </a:moveTo>
                  <a:lnTo>
                    <a:pt x="12" y="140"/>
                  </a:lnTo>
                  <a:lnTo>
                    <a:pt x="0" y="300"/>
                  </a:lnTo>
                  <a:lnTo>
                    <a:pt x="0" y="410"/>
                  </a:lnTo>
                  <a:lnTo>
                    <a:pt x="24" y="510"/>
                  </a:lnTo>
                  <a:lnTo>
                    <a:pt x="48" y="530"/>
                  </a:lnTo>
                  <a:lnTo>
                    <a:pt x="72" y="490"/>
                  </a:lnTo>
                  <a:lnTo>
                    <a:pt x="84" y="470"/>
                  </a:lnTo>
                  <a:lnTo>
                    <a:pt x="72" y="430"/>
                  </a:lnTo>
                  <a:lnTo>
                    <a:pt x="48" y="320"/>
                  </a:lnTo>
                  <a:lnTo>
                    <a:pt x="36" y="220"/>
                  </a:lnTo>
                  <a:lnTo>
                    <a:pt x="48" y="120"/>
                  </a:lnTo>
                  <a:lnTo>
                    <a:pt x="72" y="40"/>
                  </a:lnTo>
                  <a:lnTo>
                    <a:pt x="72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36" name="Freeform 22"/>
            <p:cNvSpPr>
              <a:spLocks/>
            </p:cNvSpPr>
            <p:nvPr/>
          </p:nvSpPr>
          <p:spPr bwMode="auto">
            <a:xfrm>
              <a:off x="10374" y="2609"/>
              <a:ext cx="221" cy="218"/>
            </a:xfrm>
            <a:custGeom>
              <a:avLst/>
              <a:gdLst>
                <a:gd name="T0" fmla="*/ 12 w 228"/>
                <a:gd name="T1" fmla="*/ 159 h 210"/>
                <a:gd name="T2" fmla="*/ 45 w 228"/>
                <a:gd name="T3" fmla="*/ 215 h 210"/>
                <a:gd name="T4" fmla="*/ 99 w 228"/>
                <a:gd name="T5" fmla="*/ 238 h 210"/>
                <a:gd name="T6" fmla="*/ 142 w 228"/>
                <a:gd name="T7" fmla="*/ 238 h 210"/>
                <a:gd name="T8" fmla="*/ 197 w 228"/>
                <a:gd name="T9" fmla="*/ 193 h 210"/>
                <a:gd name="T10" fmla="*/ 207 w 228"/>
                <a:gd name="T11" fmla="*/ 181 h 210"/>
                <a:gd name="T12" fmla="*/ 207 w 228"/>
                <a:gd name="T13" fmla="*/ 159 h 210"/>
                <a:gd name="T14" fmla="*/ 207 w 228"/>
                <a:gd name="T15" fmla="*/ 159 h 210"/>
                <a:gd name="T16" fmla="*/ 186 w 228"/>
                <a:gd name="T17" fmla="*/ 159 h 210"/>
                <a:gd name="T18" fmla="*/ 109 w 228"/>
                <a:gd name="T19" fmla="*/ 136 h 210"/>
                <a:gd name="T20" fmla="*/ 77 w 228"/>
                <a:gd name="T21" fmla="*/ 91 h 210"/>
                <a:gd name="T22" fmla="*/ 45 w 228"/>
                <a:gd name="T23" fmla="*/ 23 h 210"/>
                <a:gd name="T24" fmla="*/ 21 w 228"/>
                <a:gd name="T25" fmla="*/ 0 h 210"/>
                <a:gd name="T26" fmla="*/ 12 w 228"/>
                <a:gd name="T27" fmla="*/ 46 h 210"/>
                <a:gd name="T28" fmla="*/ 0 w 228"/>
                <a:gd name="T29" fmla="*/ 91 h 210"/>
                <a:gd name="T30" fmla="*/ 12 w 228"/>
                <a:gd name="T31" fmla="*/ 159 h 21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28"/>
                <a:gd name="T49" fmla="*/ 0 h 210"/>
                <a:gd name="T50" fmla="*/ 228 w 228"/>
                <a:gd name="T51" fmla="*/ 210 h 21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28" h="210">
                  <a:moveTo>
                    <a:pt x="12" y="140"/>
                  </a:moveTo>
                  <a:lnTo>
                    <a:pt x="48" y="190"/>
                  </a:lnTo>
                  <a:lnTo>
                    <a:pt x="108" y="210"/>
                  </a:lnTo>
                  <a:lnTo>
                    <a:pt x="156" y="210"/>
                  </a:lnTo>
                  <a:lnTo>
                    <a:pt x="216" y="170"/>
                  </a:lnTo>
                  <a:lnTo>
                    <a:pt x="228" y="160"/>
                  </a:lnTo>
                  <a:lnTo>
                    <a:pt x="228" y="140"/>
                  </a:lnTo>
                  <a:lnTo>
                    <a:pt x="204" y="140"/>
                  </a:lnTo>
                  <a:lnTo>
                    <a:pt x="120" y="120"/>
                  </a:lnTo>
                  <a:lnTo>
                    <a:pt x="84" y="80"/>
                  </a:lnTo>
                  <a:lnTo>
                    <a:pt x="48" y="20"/>
                  </a:lnTo>
                  <a:lnTo>
                    <a:pt x="24" y="0"/>
                  </a:lnTo>
                  <a:lnTo>
                    <a:pt x="12" y="40"/>
                  </a:lnTo>
                  <a:lnTo>
                    <a:pt x="0" y="80"/>
                  </a:lnTo>
                  <a:lnTo>
                    <a:pt x="12" y="14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37" name="Freeform 23"/>
            <p:cNvSpPr>
              <a:spLocks/>
            </p:cNvSpPr>
            <p:nvPr/>
          </p:nvSpPr>
          <p:spPr bwMode="auto">
            <a:xfrm>
              <a:off x="10605" y="1647"/>
              <a:ext cx="188" cy="105"/>
            </a:xfrm>
            <a:custGeom>
              <a:avLst/>
              <a:gdLst>
                <a:gd name="T0" fmla="*/ 12 w 192"/>
                <a:gd name="T1" fmla="*/ 23 h 100"/>
                <a:gd name="T2" fmla="*/ 45 w 192"/>
                <a:gd name="T3" fmla="*/ 23 h 100"/>
                <a:gd name="T4" fmla="*/ 78 w 192"/>
                <a:gd name="T5" fmla="*/ 92 h 100"/>
                <a:gd name="T6" fmla="*/ 90 w 192"/>
                <a:gd name="T7" fmla="*/ 115 h 100"/>
                <a:gd name="T8" fmla="*/ 111 w 192"/>
                <a:gd name="T9" fmla="*/ 92 h 100"/>
                <a:gd name="T10" fmla="*/ 166 w 192"/>
                <a:gd name="T11" fmla="*/ 23 h 100"/>
                <a:gd name="T12" fmla="*/ 177 w 192"/>
                <a:gd name="T13" fmla="*/ 0 h 100"/>
                <a:gd name="T14" fmla="*/ 156 w 192"/>
                <a:gd name="T15" fmla="*/ 0 h 100"/>
                <a:gd name="T16" fmla="*/ 111 w 192"/>
                <a:gd name="T17" fmla="*/ 23 h 100"/>
                <a:gd name="T18" fmla="*/ 90 w 192"/>
                <a:gd name="T19" fmla="*/ 23 h 100"/>
                <a:gd name="T20" fmla="*/ 55 w 192"/>
                <a:gd name="T21" fmla="*/ 0 h 100"/>
                <a:gd name="T22" fmla="*/ 21 w 192"/>
                <a:gd name="T23" fmla="*/ 0 h 100"/>
                <a:gd name="T24" fmla="*/ 0 w 192"/>
                <a:gd name="T25" fmla="*/ 23 h 100"/>
                <a:gd name="T26" fmla="*/ 0 w 192"/>
                <a:gd name="T27" fmla="*/ 46 h 100"/>
                <a:gd name="T28" fmla="*/ 12 w 192"/>
                <a:gd name="T29" fmla="*/ 23 h 1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92"/>
                <a:gd name="T46" fmla="*/ 0 h 100"/>
                <a:gd name="T47" fmla="*/ 192 w 192"/>
                <a:gd name="T48" fmla="*/ 100 h 10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92" h="100">
                  <a:moveTo>
                    <a:pt x="12" y="20"/>
                  </a:moveTo>
                  <a:lnTo>
                    <a:pt x="48" y="20"/>
                  </a:lnTo>
                  <a:lnTo>
                    <a:pt x="84" y="80"/>
                  </a:lnTo>
                  <a:lnTo>
                    <a:pt x="96" y="100"/>
                  </a:lnTo>
                  <a:lnTo>
                    <a:pt x="120" y="80"/>
                  </a:lnTo>
                  <a:lnTo>
                    <a:pt x="180" y="20"/>
                  </a:lnTo>
                  <a:lnTo>
                    <a:pt x="192" y="0"/>
                  </a:lnTo>
                  <a:lnTo>
                    <a:pt x="168" y="0"/>
                  </a:lnTo>
                  <a:lnTo>
                    <a:pt x="120" y="20"/>
                  </a:lnTo>
                  <a:lnTo>
                    <a:pt x="96" y="20"/>
                  </a:lnTo>
                  <a:lnTo>
                    <a:pt x="60" y="0"/>
                  </a:lnTo>
                  <a:lnTo>
                    <a:pt x="24" y="0"/>
                  </a:lnTo>
                  <a:lnTo>
                    <a:pt x="0" y="20"/>
                  </a:lnTo>
                  <a:lnTo>
                    <a:pt x="0" y="40"/>
                  </a:lnTo>
                  <a:lnTo>
                    <a:pt x="12" y="2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38" name="Freeform 24"/>
            <p:cNvSpPr>
              <a:spLocks/>
            </p:cNvSpPr>
            <p:nvPr/>
          </p:nvSpPr>
          <p:spPr bwMode="auto">
            <a:xfrm>
              <a:off x="10490" y="1324"/>
              <a:ext cx="293" cy="668"/>
            </a:xfrm>
            <a:custGeom>
              <a:avLst/>
              <a:gdLst>
                <a:gd name="T0" fmla="*/ 0 w 300"/>
                <a:gd name="T1" fmla="*/ 708 h 640"/>
                <a:gd name="T2" fmla="*/ 21 w 300"/>
                <a:gd name="T3" fmla="*/ 685 h 640"/>
                <a:gd name="T4" fmla="*/ 54 w 300"/>
                <a:gd name="T5" fmla="*/ 595 h 640"/>
                <a:gd name="T6" fmla="*/ 132 w 300"/>
                <a:gd name="T7" fmla="*/ 377 h 640"/>
                <a:gd name="T8" fmla="*/ 219 w 300"/>
                <a:gd name="T9" fmla="*/ 125 h 640"/>
                <a:gd name="T10" fmla="*/ 252 w 300"/>
                <a:gd name="T11" fmla="*/ 46 h 640"/>
                <a:gd name="T12" fmla="*/ 263 w 300"/>
                <a:gd name="T13" fmla="*/ 0 h 640"/>
                <a:gd name="T14" fmla="*/ 274 w 300"/>
                <a:gd name="T15" fmla="*/ 23 h 640"/>
                <a:gd name="T16" fmla="*/ 274 w 300"/>
                <a:gd name="T17" fmla="*/ 79 h 640"/>
                <a:gd name="T18" fmla="*/ 252 w 300"/>
                <a:gd name="T19" fmla="*/ 262 h 640"/>
                <a:gd name="T20" fmla="*/ 252 w 300"/>
                <a:gd name="T21" fmla="*/ 354 h 640"/>
                <a:gd name="T22" fmla="*/ 263 w 300"/>
                <a:gd name="T23" fmla="*/ 445 h 640"/>
                <a:gd name="T24" fmla="*/ 263 w 300"/>
                <a:gd name="T25" fmla="*/ 468 h 640"/>
                <a:gd name="T26" fmla="*/ 252 w 300"/>
                <a:gd name="T27" fmla="*/ 468 h 640"/>
                <a:gd name="T28" fmla="*/ 198 w 300"/>
                <a:gd name="T29" fmla="*/ 468 h 640"/>
                <a:gd name="T30" fmla="*/ 142 w 300"/>
                <a:gd name="T31" fmla="*/ 536 h 640"/>
                <a:gd name="T32" fmla="*/ 77 w 300"/>
                <a:gd name="T33" fmla="*/ 617 h 640"/>
                <a:gd name="T34" fmla="*/ 33 w 300"/>
                <a:gd name="T35" fmla="*/ 708 h 640"/>
                <a:gd name="T36" fmla="*/ 0 w 300"/>
                <a:gd name="T37" fmla="*/ 731 h 640"/>
                <a:gd name="T38" fmla="*/ 0 w 300"/>
                <a:gd name="T39" fmla="*/ 708 h 64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00"/>
                <a:gd name="T61" fmla="*/ 0 h 640"/>
                <a:gd name="T62" fmla="*/ 300 w 300"/>
                <a:gd name="T63" fmla="*/ 640 h 64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00" h="640">
                  <a:moveTo>
                    <a:pt x="0" y="620"/>
                  </a:moveTo>
                  <a:lnTo>
                    <a:pt x="24" y="600"/>
                  </a:lnTo>
                  <a:lnTo>
                    <a:pt x="60" y="520"/>
                  </a:lnTo>
                  <a:lnTo>
                    <a:pt x="144" y="330"/>
                  </a:lnTo>
                  <a:lnTo>
                    <a:pt x="240" y="110"/>
                  </a:lnTo>
                  <a:lnTo>
                    <a:pt x="276" y="40"/>
                  </a:lnTo>
                  <a:lnTo>
                    <a:pt x="288" y="0"/>
                  </a:lnTo>
                  <a:lnTo>
                    <a:pt x="300" y="20"/>
                  </a:lnTo>
                  <a:lnTo>
                    <a:pt x="300" y="70"/>
                  </a:lnTo>
                  <a:lnTo>
                    <a:pt x="276" y="230"/>
                  </a:lnTo>
                  <a:lnTo>
                    <a:pt x="276" y="310"/>
                  </a:lnTo>
                  <a:lnTo>
                    <a:pt x="288" y="390"/>
                  </a:lnTo>
                  <a:lnTo>
                    <a:pt x="288" y="410"/>
                  </a:lnTo>
                  <a:lnTo>
                    <a:pt x="276" y="410"/>
                  </a:lnTo>
                  <a:lnTo>
                    <a:pt x="216" y="410"/>
                  </a:lnTo>
                  <a:lnTo>
                    <a:pt x="156" y="470"/>
                  </a:lnTo>
                  <a:lnTo>
                    <a:pt x="84" y="540"/>
                  </a:lnTo>
                  <a:lnTo>
                    <a:pt x="36" y="620"/>
                  </a:lnTo>
                  <a:lnTo>
                    <a:pt x="0" y="640"/>
                  </a:lnTo>
                  <a:lnTo>
                    <a:pt x="0" y="62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39" name="Freeform 25"/>
            <p:cNvSpPr>
              <a:spLocks/>
            </p:cNvSpPr>
            <p:nvPr/>
          </p:nvSpPr>
          <p:spPr bwMode="auto">
            <a:xfrm>
              <a:off x="10467" y="1324"/>
              <a:ext cx="59" cy="490"/>
            </a:xfrm>
            <a:custGeom>
              <a:avLst/>
              <a:gdLst>
                <a:gd name="T0" fmla="*/ 21 w 60"/>
                <a:gd name="T1" fmla="*/ 23 h 470"/>
                <a:gd name="T2" fmla="*/ 0 w 60"/>
                <a:gd name="T3" fmla="*/ 136 h 470"/>
                <a:gd name="T4" fmla="*/ 0 w 60"/>
                <a:gd name="T5" fmla="*/ 181 h 470"/>
                <a:gd name="T6" fmla="*/ 12 w 60"/>
                <a:gd name="T7" fmla="*/ 215 h 470"/>
                <a:gd name="T8" fmla="*/ 21 w 60"/>
                <a:gd name="T9" fmla="*/ 305 h 470"/>
                <a:gd name="T10" fmla="*/ 21 w 60"/>
                <a:gd name="T11" fmla="*/ 464 h 470"/>
                <a:gd name="T12" fmla="*/ 12 w 60"/>
                <a:gd name="T13" fmla="*/ 510 h 470"/>
                <a:gd name="T14" fmla="*/ 21 w 60"/>
                <a:gd name="T15" fmla="*/ 533 h 470"/>
                <a:gd name="T16" fmla="*/ 21 w 60"/>
                <a:gd name="T17" fmla="*/ 510 h 470"/>
                <a:gd name="T18" fmla="*/ 43 w 60"/>
                <a:gd name="T19" fmla="*/ 397 h 470"/>
                <a:gd name="T20" fmla="*/ 54 w 60"/>
                <a:gd name="T21" fmla="*/ 261 h 470"/>
                <a:gd name="T22" fmla="*/ 43 w 60"/>
                <a:gd name="T23" fmla="*/ 136 h 470"/>
                <a:gd name="T24" fmla="*/ 21 w 60"/>
                <a:gd name="T25" fmla="*/ 0 h 470"/>
                <a:gd name="T26" fmla="*/ 21 w 60"/>
                <a:gd name="T27" fmla="*/ 23 h 4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0"/>
                <a:gd name="T43" fmla="*/ 0 h 470"/>
                <a:gd name="T44" fmla="*/ 60 w 60"/>
                <a:gd name="T45" fmla="*/ 470 h 4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0" h="470">
                  <a:moveTo>
                    <a:pt x="24" y="20"/>
                  </a:moveTo>
                  <a:lnTo>
                    <a:pt x="0" y="120"/>
                  </a:lnTo>
                  <a:lnTo>
                    <a:pt x="0" y="160"/>
                  </a:lnTo>
                  <a:lnTo>
                    <a:pt x="12" y="190"/>
                  </a:lnTo>
                  <a:lnTo>
                    <a:pt x="24" y="270"/>
                  </a:lnTo>
                  <a:lnTo>
                    <a:pt x="24" y="410"/>
                  </a:lnTo>
                  <a:lnTo>
                    <a:pt x="12" y="450"/>
                  </a:lnTo>
                  <a:lnTo>
                    <a:pt x="24" y="470"/>
                  </a:lnTo>
                  <a:lnTo>
                    <a:pt x="24" y="450"/>
                  </a:lnTo>
                  <a:lnTo>
                    <a:pt x="48" y="350"/>
                  </a:lnTo>
                  <a:lnTo>
                    <a:pt x="60" y="230"/>
                  </a:lnTo>
                  <a:lnTo>
                    <a:pt x="48" y="120"/>
                  </a:lnTo>
                  <a:lnTo>
                    <a:pt x="24" y="0"/>
                  </a:lnTo>
                  <a:lnTo>
                    <a:pt x="24" y="2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40" name="Freeform 26"/>
            <p:cNvSpPr>
              <a:spLocks/>
            </p:cNvSpPr>
            <p:nvPr/>
          </p:nvSpPr>
          <p:spPr bwMode="auto">
            <a:xfrm>
              <a:off x="10093" y="1770"/>
              <a:ext cx="247" cy="221"/>
            </a:xfrm>
            <a:custGeom>
              <a:avLst/>
              <a:gdLst>
                <a:gd name="T0" fmla="*/ 232 w 253"/>
                <a:gd name="T1" fmla="*/ 23 h 210"/>
                <a:gd name="T2" fmla="*/ 178 w 253"/>
                <a:gd name="T3" fmla="*/ 140 h 210"/>
                <a:gd name="T4" fmla="*/ 122 w 253"/>
                <a:gd name="T5" fmla="*/ 221 h 210"/>
                <a:gd name="T6" fmla="*/ 55 w 253"/>
                <a:gd name="T7" fmla="*/ 245 h 210"/>
                <a:gd name="T8" fmla="*/ 33 w 253"/>
                <a:gd name="T9" fmla="*/ 221 h 210"/>
                <a:gd name="T10" fmla="*/ 12 w 253"/>
                <a:gd name="T11" fmla="*/ 175 h 210"/>
                <a:gd name="T12" fmla="*/ 0 w 253"/>
                <a:gd name="T13" fmla="*/ 140 h 210"/>
                <a:gd name="T14" fmla="*/ 0 w 253"/>
                <a:gd name="T15" fmla="*/ 93 h 210"/>
                <a:gd name="T16" fmla="*/ 12 w 253"/>
                <a:gd name="T17" fmla="*/ 93 h 210"/>
                <a:gd name="T18" fmla="*/ 21 w 253"/>
                <a:gd name="T19" fmla="*/ 93 h 210"/>
                <a:gd name="T20" fmla="*/ 67 w 253"/>
                <a:gd name="T21" fmla="*/ 140 h 210"/>
                <a:gd name="T22" fmla="*/ 122 w 253"/>
                <a:gd name="T23" fmla="*/ 140 h 210"/>
                <a:gd name="T24" fmla="*/ 178 w 253"/>
                <a:gd name="T25" fmla="*/ 93 h 210"/>
                <a:gd name="T26" fmla="*/ 222 w 253"/>
                <a:gd name="T27" fmla="*/ 23 h 210"/>
                <a:gd name="T28" fmla="*/ 232 w 253"/>
                <a:gd name="T29" fmla="*/ 0 h 210"/>
                <a:gd name="T30" fmla="*/ 232 w 253"/>
                <a:gd name="T31" fmla="*/ 23 h 21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53"/>
                <a:gd name="T49" fmla="*/ 0 h 210"/>
                <a:gd name="T50" fmla="*/ 253 w 253"/>
                <a:gd name="T51" fmla="*/ 210 h 21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53" h="210">
                  <a:moveTo>
                    <a:pt x="253" y="20"/>
                  </a:moveTo>
                  <a:lnTo>
                    <a:pt x="193" y="120"/>
                  </a:lnTo>
                  <a:lnTo>
                    <a:pt x="133" y="190"/>
                  </a:lnTo>
                  <a:lnTo>
                    <a:pt x="61" y="210"/>
                  </a:lnTo>
                  <a:lnTo>
                    <a:pt x="36" y="190"/>
                  </a:lnTo>
                  <a:lnTo>
                    <a:pt x="12" y="150"/>
                  </a:lnTo>
                  <a:lnTo>
                    <a:pt x="0" y="120"/>
                  </a:lnTo>
                  <a:lnTo>
                    <a:pt x="0" y="80"/>
                  </a:lnTo>
                  <a:lnTo>
                    <a:pt x="12" y="80"/>
                  </a:lnTo>
                  <a:lnTo>
                    <a:pt x="24" y="80"/>
                  </a:lnTo>
                  <a:lnTo>
                    <a:pt x="73" y="120"/>
                  </a:lnTo>
                  <a:lnTo>
                    <a:pt x="133" y="120"/>
                  </a:lnTo>
                  <a:lnTo>
                    <a:pt x="193" y="80"/>
                  </a:lnTo>
                  <a:lnTo>
                    <a:pt x="241" y="20"/>
                  </a:lnTo>
                  <a:lnTo>
                    <a:pt x="253" y="0"/>
                  </a:lnTo>
                  <a:lnTo>
                    <a:pt x="253" y="2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41" name="Freeform 27"/>
            <p:cNvSpPr>
              <a:spLocks/>
            </p:cNvSpPr>
            <p:nvPr/>
          </p:nvSpPr>
          <p:spPr bwMode="auto">
            <a:xfrm>
              <a:off x="10024" y="1324"/>
              <a:ext cx="81" cy="468"/>
            </a:xfrm>
            <a:custGeom>
              <a:avLst/>
              <a:gdLst>
                <a:gd name="T0" fmla="*/ 78 w 84"/>
                <a:gd name="T1" fmla="*/ 513 h 450"/>
                <a:gd name="T2" fmla="*/ 57 w 84"/>
                <a:gd name="T3" fmla="*/ 513 h 450"/>
                <a:gd name="T4" fmla="*/ 33 w 84"/>
                <a:gd name="T5" fmla="*/ 467 h 450"/>
                <a:gd name="T6" fmla="*/ 12 w 84"/>
                <a:gd name="T7" fmla="*/ 376 h 450"/>
                <a:gd name="T8" fmla="*/ 0 w 84"/>
                <a:gd name="T9" fmla="*/ 297 h 450"/>
                <a:gd name="T10" fmla="*/ 12 w 84"/>
                <a:gd name="T11" fmla="*/ 182 h 450"/>
                <a:gd name="T12" fmla="*/ 45 w 84"/>
                <a:gd name="T13" fmla="*/ 46 h 450"/>
                <a:gd name="T14" fmla="*/ 57 w 84"/>
                <a:gd name="T15" fmla="*/ 0 h 450"/>
                <a:gd name="T16" fmla="*/ 66 w 84"/>
                <a:gd name="T17" fmla="*/ 0 h 450"/>
                <a:gd name="T18" fmla="*/ 78 w 84"/>
                <a:gd name="T19" fmla="*/ 23 h 450"/>
                <a:gd name="T20" fmla="*/ 66 w 84"/>
                <a:gd name="T21" fmla="*/ 92 h 450"/>
                <a:gd name="T22" fmla="*/ 57 w 84"/>
                <a:gd name="T23" fmla="*/ 159 h 450"/>
                <a:gd name="T24" fmla="*/ 57 w 84"/>
                <a:gd name="T25" fmla="*/ 228 h 450"/>
                <a:gd name="T26" fmla="*/ 66 w 84"/>
                <a:gd name="T27" fmla="*/ 353 h 450"/>
                <a:gd name="T28" fmla="*/ 78 w 84"/>
                <a:gd name="T29" fmla="*/ 444 h 450"/>
                <a:gd name="T30" fmla="*/ 78 w 84"/>
                <a:gd name="T31" fmla="*/ 513 h 4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4"/>
                <a:gd name="T49" fmla="*/ 0 h 450"/>
                <a:gd name="T50" fmla="*/ 84 w 84"/>
                <a:gd name="T51" fmla="*/ 450 h 4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4" h="450">
                  <a:moveTo>
                    <a:pt x="84" y="450"/>
                  </a:moveTo>
                  <a:lnTo>
                    <a:pt x="60" y="450"/>
                  </a:lnTo>
                  <a:lnTo>
                    <a:pt x="36" y="410"/>
                  </a:lnTo>
                  <a:lnTo>
                    <a:pt x="12" y="330"/>
                  </a:lnTo>
                  <a:lnTo>
                    <a:pt x="0" y="260"/>
                  </a:lnTo>
                  <a:lnTo>
                    <a:pt x="12" y="160"/>
                  </a:lnTo>
                  <a:lnTo>
                    <a:pt x="48" y="40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84" y="20"/>
                  </a:lnTo>
                  <a:lnTo>
                    <a:pt x="72" y="80"/>
                  </a:lnTo>
                  <a:lnTo>
                    <a:pt x="60" y="140"/>
                  </a:lnTo>
                  <a:lnTo>
                    <a:pt x="60" y="200"/>
                  </a:lnTo>
                  <a:lnTo>
                    <a:pt x="72" y="310"/>
                  </a:lnTo>
                  <a:lnTo>
                    <a:pt x="84" y="390"/>
                  </a:lnTo>
                  <a:lnTo>
                    <a:pt x="84" y="45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42" name="Freeform 28"/>
            <p:cNvSpPr>
              <a:spLocks/>
            </p:cNvSpPr>
            <p:nvPr/>
          </p:nvSpPr>
          <p:spPr bwMode="auto">
            <a:xfrm>
              <a:off x="2046" y="2032"/>
              <a:ext cx="304" cy="722"/>
            </a:xfrm>
            <a:custGeom>
              <a:avLst/>
              <a:gdLst>
                <a:gd name="T0" fmla="*/ 132 w 313"/>
                <a:gd name="T1" fmla="*/ 699 h 690"/>
                <a:gd name="T2" fmla="*/ 87 w 313"/>
                <a:gd name="T3" fmla="*/ 745 h 690"/>
                <a:gd name="T4" fmla="*/ 54 w 313"/>
                <a:gd name="T5" fmla="*/ 745 h 690"/>
                <a:gd name="T6" fmla="*/ 54 w 313"/>
                <a:gd name="T7" fmla="*/ 653 h 690"/>
                <a:gd name="T8" fmla="*/ 66 w 313"/>
                <a:gd name="T9" fmla="*/ 516 h 690"/>
                <a:gd name="T10" fmla="*/ 66 w 313"/>
                <a:gd name="T11" fmla="*/ 321 h 690"/>
                <a:gd name="T12" fmla="*/ 45 w 313"/>
                <a:gd name="T13" fmla="*/ 206 h 690"/>
                <a:gd name="T14" fmla="*/ 12 w 313"/>
                <a:gd name="T15" fmla="*/ 46 h 690"/>
                <a:gd name="T16" fmla="*/ 0 w 313"/>
                <a:gd name="T17" fmla="*/ 23 h 690"/>
                <a:gd name="T18" fmla="*/ 12 w 313"/>
                <a:gd name="T19" fmla="*/ 0 h 690"/>
                <a:gd name="T20" fmla="*/ 33 w 313"/>
                <a:gd name="T21" fmla="*/ 46 h 690"/>
                <a:gd name="T22" fmla="*/ 66 w 313"/>
                <a:gd name="T23" fmla="*/ 138 h 690"/>
                <a:gd name="T24" fmla="*/ 153 w 313"/>
                <a:gd name="T25" fmla="*/ 378 h 690"/>
                <a:gd name="T26" fmla="*/ 243 w 313"/>
                <a:gd name="T27" fmla="*/ 631 h 690"/>
                <a:gd name="T28" fmla="*/ 276 w 313"/>
                <a:gd name="T29" fmla="*/ 699 h 690"/>
                <a:gd name="T30" fmla="*/ 287 w 313"/>
                <a:gd name="T31" fmla="*/ 745 h 690"/>
                <a:gd name="T32" fmla="*/ 287 w 313"/>
                <a:gd name="T33" fmla="*/ 790 h 690"/>
                <a:gd name="T34" fmla="*/ 276 w 313"/>
                <a:gd name="T35" fmla="*/ 790 h 690"/>
                <a:gd name="T36" fmla="*/ 243 w 313"/>
                <a:gd name="T37" fmla="*/ 768 h 690"/>
                <a:gd name="T38" fmla="*/ 199 w 313"/>
                <a:gd name="T39" fmla="*/ 745 h 690"/>
                <a:gd name="T40" fmla="*/ 153 w 313"/>
                <a:gd name="T41" fmla="*/ 699 h 690"/>
                <a:gd name="T42" fmla="*/ 144 w 313"/>
                <a:gd name="T43" fmla="*/ 699 h 690"/>
                <a:gd name="T44" fmla="*/ 132 w 313"/>
                <a:gd name="T45" fmla="*/ 699 h 69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13"/>
                <a:gd name="T70" fmla="*/ 0 h 690"/>
                <a:gd name="T71" fmla="*/ 313 w 313"/>
                <a:gd name="T72" fmla="*/ 690 h 69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13" h="690">
                  <a:moveTo>
                    <a:pt x="144" y="610"/>
                  </a:moveTo>
                  <a:lnTo>
                    <a:pt x="96" y="650"/>
                  </a:lnTo>
                  <a:lnTo>
                    <a:pt x="60" y="650"/>
                  </a:lnTo>
                  <a:lnTo>
                    <a:pt x="60" y="570"/>
                  </a:lnTo>
                  <a:lnTo>
                    <a:pt x="72" y="450"/>
                  </a:lnTo>
                  <a:lnTo>
                    <a:pt x="72" y="280"/>
                  </a:lnTo>
                  <a:lnTo>
                    <a:pt x="48" y="180"/>
                  </a:lnTo>
                  <a:lnTo>
                    <a:pt x="12" y="40"/>
                  </a:lnTo>
                  <a:lnTo>
                    <a:pt x="0" y="20"/>
                  </a:lnTo>
                  <a:lnTo>
                    <a:pt x="12" y="0"/>
                  </a:lnTo>
                  <a:lnTo>
                    <a:pt x="36" y="40"/>
                  </a:lnTo>
                  <a:lnTo>
                    <a:pt x="72" y="120"/>
                  </a:lnTo>
                  <a:lnTo>
                    <a:pt x="168" y="330"/>
                  </a:lnTo>
                  <a:lnTo>
                    <a:pt x="265" y="550"/>
                  </a:lnTo>
                  <a:lnTo>
                    <a:pt x="301" y="610"/>
                  </a:lnTo>
                  <a:lnTo>
                    <a:pt x="313" y="650"/>
                  </a:lnTo>
                  <a:lnTo>
                    <a:pt x="313" y="690"/>
                  </a:lnTo>
                  <a:lnTo>
                    <a:pt x="301" y="690"/>
                  </a:lnTo>
                  <a:lnTo>
                    <a:pt x="265" y="670"/>
                  </a:lnTo>
                  <a:lnTo>
                    <a:pt x="217" y="650"/>
                  </a:lnTo>
                  <a:lnTo>
                    <a:pt x="168" y="610"/>
                  </a:lnTo>
                  <a:lnTo>
                    <a:pt x="156" y="610"/>
                  </a:lnTo>
                  <a:lnTo>
                    <a:pt x="144" y="61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43" name="Freeform 29"/>
            <p:cNvSpPr>
              <a:spLocks/>
            </p:cNvSpPr>
            <p:nvPr/>
          </p:nvSpPr>
          <p:spPr bwMode="auto">
            <a:xfrm>
              <a:off x="1916" y="1948"/>
              <a:ext cx="83" cy="555"/>
            </a:xfrm>
            <a:custGeom>
              <a:avLst/>
              <a:gdLst>
                <a:gd name="T0" fmla="*/ 21 w 84"/>
                <a:gd name="T1" fmla="*/ 0 h 530"/>
                <a:gd name="T2" fmla="*/ 57 w 84"/>
                <a:gd name="T3" fmla="*/ 160 h 530"/>
                <a:gd name="T4" fmla="*/ 78 w 84"/>
                <a:gd name="T5" fmla="*/ 343 h 530"/>
                <a:gd name="T6" fmla="*/ 78 w 84"/>
                <a:gd name="T7" fmla="*/ 468 h 530"/>
                <a:gd name="T8" fmla="*/ 57 w 84"/>
                <a:gd name="T9" fmla="*/ 582 h 530"/>
                <a:gd name="T10" fmla="*/ 33 w 84"/>
                <a:gd name="T11" fmla="*/ 605 h 530"/>
                <a:gd name="T12" fmla="*/ 12 w 84"/>
                <a:gd name="T13" fmla="*/ 559 h 530"/>
                <a:gd name="T14" fmla="*/ 0 w 84"/>
                <a:gd name="T15" fmla="*/ 536 h 530"/>
                <a:gd name="T16" fmla="*/ 0 w 84"/>
                <a:gd name="T17" fmla="*/ 490 h 530"/>
                <a:gd name="T18" fmla="*/ 21 w 84"/>
                <a:gd name="T19" fmla="*/ 365 h 530"/>
                <a:gd name="T20" fmla="*/ 45 w 84"/>
                <a:gd name="T21" fmla="*/ 251 h 530"/>
                <a:gd name="T22" fmla="*/ 33 w 84"/>
                <a:gd name="T23" fmla="*/ 137 h 530"/>
                <a:gd name="T24" fmla="*/ 12 w 84"/>
                <a:gd name="T25" fmla="*/ 46 h 530"/>
                <a:gd name="T26" fmla="*/ 12 w 84"/>
                <a:gd name="T27" fmla="*/ 0 h 530"/>
                <a:gd name="T28" fmla="*/ 21 w 84"/>
                <a:gd name="T29" fmla="*/ 0 h 53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4"/>
                <a:gd name="T46" fmla="*/ 0 h 530"/>
                <a:gd name="T47" fmla="*/ 84 w 84"/>
                <a:gd name="T48" fmla="*/ 530 h 53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4" h="530">
                  <a:moveTo>
                    <a:pt x="24" y="0"/>
                  </a:moveTo>
                  <a:lnTo>
                    <a:pt x="60" y="140"/>
                  </a:lnTo>
                  <a:lnTo>
                    <a:pt x="84" y="300"/>
                  </a:lnTo>
                  <a:lnTo>
                    <a:pt x="84" y="410"/>
                  </a:lnTo>
                  <a:lnTo>
                    <a:pt x="60" y="510"/>
                  </a:lnTo>
                  <a:lnTo>
                    <a:pt x="36" y="530"/>
                  </a:lnTo>
                  <a:lnTo>
                    <a:pt x="12" y="490"/>
                  </a:lnTo>
                  <a:lnTo>
                    <a:pt x="0" y="470"/>
                  </a:lnTo>
                  <a:lnTo>
                    <a:pt x="0" y="430"/>
                  </a:lnTo>
                  <a:lnTo>
                    <a:pt x="24" y="320"/>
                  </a:lnTo>
                  <a:lnTo>
                    <a:pt x="48" y="220"/>
                  </a:lnTo>
                  <a:lnTo>
                    <a:pt x="36" y="120"/>
                  </a:lnTo>
                  <a:lnTo>
                    <a:pt x="12" y="40"/>
                  </a:lnTo>
                  <a:lnTo>
                    <a:pt x="12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44" name="Freeform 30"/>
            <p:cNvSpPr>
              <a:spLocks/>
            </p:cNvSpPr>
            <p:nvPr/>
          </p:nvSpPr>
          <p:spPr bwMode="auto">
            <a:xfrm>
              <a:off x="1778" y="2609"/>
              <a:ext cx="231" cy="218"/>
            </a:xfrm>
            <a:custGeom>
              <a:avLst/>
              <a:gdLst>
                <a:gd name="T0" fmla="*/ 206 w 240"/>
                <a:gd name="T1" fmla="*/ 159 h 210"/>
                <a:gd name="T2" fmla="*/ 162 w 240"/>
                <a:gd name="T3" fmla="*/ 215 h 210"/>
                <a:gd name="T4" fmla="*/ 120 w 240"/>
                <a:gd name="T5" fmla="*/ 238 h 210"/>
                <a:gd name="T6" fmla="*/ 66 w 240"/>
                <a:gd name="T7" fmla="*/ 238 h 210"/>
                <a:gd name="T8" fmla="*/ 21 w 240"/>
                <a:gd name="T9" fmla="*/ 193 h 210"/>
                <a:gd name="T10" fmla="*/ 0 w 240"/>
                <a:gd name="T11" fmla="*/ 181 h 210"/>
                <a:gd name="T12" fmla="*/ 0 w 240"/>
                <a:gd name="T13" fmla="*/ 159 h 210"/>
                <a:gd name="T14" fmla="*/ 12 w 240"/>
                <a:gd name="T15" fmla="*/ 159 h 210"/>
                <a:gd name="T16" fmla="*/ 33 w 240"/>
                <a:gd name="T17" fmla="*/ 159 h 210"/>
                <a:gd name="T18" fmla="*/ 108 w 240"/>
                <a:gd name="T19" fmla="*/ 136 h 210"/>
                <a:gd name="T20" fmla="*/ 141 w 240"/>
                <a:gd name="T21" fmla="*/ 91 h 210"/>
                <a:gd name="T22" fmla="*/ 174 w 240"/>
                <a:gd name="T23" fmla="*/ 23 h 210"/>
                <a:gd name="T24" fmla="*/ 184 w 240"/>
                <a:gd name="T25" fmla="*/ 0 h 210"/>
                <a:gd name="T26" fmla="*/ 206 w 240"/>
                <a:gd name="T27" fmla="*/ 46 h 210"/>
                <a:gd name="T28" fmla="*/ 217 w 240"/>
                <a:gd name="T29" fmla="*/ 91 h 210"/>
                <a:gd name="T30" fmla="*/ 206 w 240"/>
                <a:gd name="T31" fmla="*/ 159 h 21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40"/>
                <a:gd name="T49" fmla="*/ 0 h 210"/>
                <a:gd name="T50" fmla="*/ 240 w 240"/>
                <a:gd name="T51" fmla="*/ 210 h 21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40" h="210">
                  <a:moveTo>
                    <a:pt x="228" y="140"/>
                  </a:moveTo>
                  <a:lnTo>
                    <a:pt x="180" y="190"/>
                  </a:lnTo>
                  <a:lnTo>
                    <a:pt x="132" y="210"/>
                  </a:lnTo>
                  <a:lnTo>
                    <a:pt x="72" y="210"/>
                  </a:lnTo>
                  <a:lnTo>
                    <a:pt x="24" y="170"/>
                  </a:lnTo>
                  <a:lnTo>
                    <a:pt x="0" y="160"/>
                  </a:lnTo>
                  <a:lnTo>
                    <a:pt x="0" y="140"/>
                  </a:lnTo>
                  <a:lnTo>
                    <a:pt x="12" y="140"/>
                  </a:lnTo>
                  <a:lnTo>
                    <a:pt x="36" y="140"/>
                  </a:lnTo>
                  <a:lnTo>
                    <a:pt x="120" y="120"/>
                  </a:lnTo>
                  <a:lnTo>
                    <a:pt x="156" y="80"/>
                  </a:lnTo>
                  <a:lnTo>
                    <a:pt x="192" y="20"/>
                  </a:lnTo>
                  <a:lnTo>
                    <a:pt x="204" y="0"/>
                  </a:lnTo>
                  <a:lnTo>
                    <a:pt x="228" y="40"/>
                  </a:lnTo>
                  <a:lnTo>
                    <a:pt x="240" y="80"/>
                  </a:lnTo>
                  <a:lnTo>
                    <a:pt x="228" y="14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45" name="Freeform 31"/>
            <p:cNvSpPr>
              <a:spLocks/>
            </p:cNvSpPr>
            <p:nvPr/>
          </p:nvSpPr>
          <p:spPr bwMode="auto">
            <a:xfrm>
              <a:off x="1590" y="1647"/>
              <a:ext cx="188" cy="105"/>
            </a:xfrm>
            <a:custGeom>
              <a:avLst/>
              <a:gdLst>
                <a:gd name="T0" fmla="*/ 166 w 192"/>
                <a:gd name="T1" fmla="*/ 23 h 100"/>
                <a:gd name="T2" fmla="*/ 132 w 192"/>
                <a:gd name="T3" fmla="*/ 23 h 100"/>
                <a:gd name="T4" fmla="*/ 99 w 192"/>
                <a:gd name="T5" fmla="*/ 92 h 100"/>
                <a:gd name="T6" fmla="*/ 78 w 192"/>
                <a:gd name="T7" fmla="*/ 115 h 100"/>
                <a:gd name="T8" fmla="*/ 66 w 192"/>
                <a:gd name="T9" fmla="*/ 92 h 100"/>
                <a:gd name="T10" fmla="*/ 0 w 192"/>
                <a:gd name="T11" fmla="*/ 23 h 100"/>
                <a:gd name="T12" fmla="*/ 0 w 192"/>
                <a:gd name="T13" fmla="*/ 0 h 100"/>
                <a:gd name="T14" fmla="*/ 12 w 192"/>
                <a:gd name="T15" fmla="*/ 0 h 100"/>
                <a:gd name="T16" fmla="*/ 66 w 192"/>
                <a:gd name="T17" fmla="*/ 23 h 100"/>
                <a:gd name="T18" fmla="*/ 90 w 192"/>
                <a:gd name="T19" fmla="*/ 23 h 100"/>
                <a:gd name="T20" fmla="*/ 123 w 192"/>
                <a:gd name="T21" fmla="*/ 0 h 100"/>
                <a:gd name="T22" fmla="*/ 166 w 192"/>
                <a:gd name="T23" fmla="*/ 0 h 100"/>
                <a:gd name="T24" fmla="*/ 166 w 192"/>
                <a:gd name="T25" fmla="*/ 23 h 100"/>
                <a:gd name="T26" fmla="*/ 177 w 192"/>
                <a:gd name="T27" fmla="*/ 46 h 100"/>
                <a:gd name="T28" fmla="*/ 166 w 192"/>
                <a:gd name="T29" fmla="*/ 23 h 1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92"/>
                <a:gd name="T46" fmla="*/ 0 h 100"/>
                <a:gd name="T47" fmla="*/ 192 w 192"/>
                <a:gd name="T48" fmla="*/ 100 h 10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92" h="100">
                  <a:moveTo>
                    <a:pt x="180" y="20"/>
                  </a:moveTo>
                  <a:lnTo>
                    <a:pt x="144" y="20"/>
                  </a:lnTo>
                  <a:lnTo>
                    <a:pt x="108" y="80"/>
                  </a:lnTo>
                  <a:lnTo>
                    <a:pt x="84" y="100"/>
                  </a:lnTo>
                  <a:lnTo>
                    <a:pt x="72" y="8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12" y="0"/>
                  </a:lnTo>
                  <a:lnTo>
                    <a:pt x="72" y="20"/>
                  </a:lnTo>
                  <a:lnTo>
                    <a:pt x="96" y="20"/>
                  </a:lnTo>
                  <a:lnTo>
                    <a:pt x="132" y="0"/>
                  </a:lnTo>
                  <a:lnTo>
                    <a:pt x="180" y="0"/>
                  </a:lnTo>
                  <a:lnTo>
                    <a:pt x="180" y="20"/>
                  </a:lnTo>
                  <a:lnTo>
                    <a:pt x="192" y="40"/>
                  </a:lnTo>
                  <a:lnTo>
                    <a:pt x="180" y="2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46" name="Freeform 32"/>
            <p:cNvSpPr>
              <a:spLocks/>
            </p:cNvSpPr>
            <p:nvPr/>
          </p:nvSpPr>
          <p:spPr bwMode="auto">
            <a:xfrm>
              <a:off x="1602" y="1324"/>
              <a:ext cx="279" cy="668"/>
            </a:xfrm>
            <a:custGeom>
              <a:avLst/>
              <a:gdLst>
                <a:gd name="T0" fmla="*/ 262 w 288"/>
                <a:gd name="T1" fmla="*/ 708 h 640"/>
                <a:gd name="T2" fmla="*/ 251 w 288"/>
                <a:gd name="T3" fmla="*/ 685 h 640"/>
                <a:gd name="T4" fmla="*/ 218 w 288"/>
                <a:gd name="T5" fmla="*/ 595 h 640"/>
                <a:gd name="T6" fmla="*/ 141 w 288"/>
                <a:gd name="T7" fmla="*/ 377 h 640"/>
                <a:gd name="T8" fmla="*/ 54 w 288"/>
                <a:gd name="T9" fmla="*/ 125 h 640"/>
                <a:gd name="T10" fmla="*/ 21 w 288"/>
                <a:gd name="T11" fmla="*/ 46 h 640"/>
                <a:gd name="T12" fmla="*/ 0 w 288"/>
                <a:gd name="T13" fmla="*/ 0 h 640"/>
                <a:gd name="T14" fmla="*/ 0 w 288"/>
                <a:gd name="T15" fmla="*/ 23 h 640"/>
                <a:gd name="T16" fmla="*/ 0 w 288"/>
                <a:gd name="T17" fmla="*/ 79 h 640"/>
                <a:gd name="T18" fmla="*/ 21 w 288"/>
                <a:gd name="T19" fmla="*/ 262 h 640"/>
                <a:gd name="T20" fmla="*/ 21 w 288"/>
                <a:gd name="T21" fmla="*/ 354 h 640"/>
                <a:gd name="T22" fmla="*/ 12 w 288"/>
                <a:gd name="T23" fmla="*/ 445 h 640"/>
                <a:gd name="T24" fmla="*/ 12 w 288"/>
                <a:gd name="T25" fmla="*/ 468 h 640"/>
                <a:gd name="T26" fmla="*/ 21 w 288"/>
                <a:gd name="T27" fmla="*/ 468 h 640"/>
                <a:gd name="T28" fmla="*/ 66 w 288"/>
                <a:gd name="T29" fmla="*/ 468 h 640"/>
                <a:gd name="T30" fmla="*/ 132 w 288"/>
                <a:gd name="T31" fmla="*/ 536 h 640"/>
                <a:gd name="T32" fmla="*/ 196 w 288"/>
                <a:gd name="T33" fmla="*/ 617 h 640"/>
                <a:gd name="T34" fmla="*/ 240 w 288"/>
                <a:gd name="T35" fmla="*/ 708 h 640"/>
                <a:gd name="T36" fmla="*/ 262 w 288"/>
                <a:gd name="T37" fmla="*/ 731 h 640"/>
                <a:gd name="T38" fmla="*/ 262 w 288"/>
                <a:gd name="T39" fmla="*/ 708 h 64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88"/>
                <a:gd name="T61" fmla="*/ 0 h 640"/>
                <a:gd name="T62" fmla="*/ 288 w 288"/>
                <a:gd name="T63" fmla="*/ 640 h 64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88" h="640">
                  <a:moveTo>
                    <a:pt x="288" y="620"/>
                  </a:moveTo>
                  <a:lnTo>
                    <a:pt x="276" y="600"/>
                  </a:lnTo>
                  <a:lnTo>
                    <a:pt x="240" y="520"/>
                  </a:lnTo>
                  <a:lnTo>
                    <a:pt x="156" y="330"/>
                  </a:lnTo>
                  <a:lnTo>
                    <a:pt x="60" y="110"/>
                  </a:lnTo>
                  <a:lnTo>
                    <a:pt x="24" y="4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0"/>
                  </a:lnTo>
                  <a:lnTo>
                    <a:pt x="24" y="230"/>
                  </a:lnTo>
                  <a:lnTo>
                    <a:pt x="24" y="310"/>
                  </a:lnTo>
                  <a:lnTo>
                    <a:pt x="12" y="390"/>
                  </a:lnTo>
                  <a:lnTo>
                    <a:pt x="12" y="410"/>
                  </a:lnTo>
                  <a:lnTo>
                    <a:pt x="24" y="410"/>
                  </a:lnTo>
                  <a:lnTo>
                    <a:pt x="72" y="410"/>
                  </a:lnTo>
                  <a:lnTo>
                    <a:pt x="144" y="470"/>
                  </a:lnTo>
                  <a:lnTo>
                    <a:pt x="216" y="540"/>
                  </a:lnTo>
                  <a:lnTo>
                    <a:pt x="264" y="620"/>
                  </a:lnTo>
                  <a:lnTo>
                    <a:pt x="288" y="640"/>
                  </a:lnTo>
                  <a:lnTo>
                    <a:pt x="288" y="62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47" name="Freeform 33"/>
            <p:cNvSpPr>
              <a:spLocks/>
            </p:cNvSpPr>
            <p:nvPr/>
          </p:nvSpPr>
          <p:spPr bwMode="auto">
            <a:xfrm>
              <a:off x="1872" y="1324"/>
              <a:ext cx="36" cy="490"/>
            </a:xfrm>
            <a:custGeom>
              <a:avLst/>
              <a:gdLst>
                <a:gd name="T0" fmla="*/ 21 w 36"/>
                <a:gd name="T1" fmla="*/ 23 h 470"/>
                <a:gd name="T2" fmla="*/ 33 w 36"/>
                <a:gd name="T3" fmla="*/ 136 h 470"/>
                <a:gd name="T4" fmla="*/ 33 w 36"/>
                <a:gd name="T5" fmla="*/ 181 h 470"/>
                <a:gd name="T6" fmla="*/ 33 w 36"/>
                <a:gd name="T7" fmla="*/ 215 h 470"/>
                <a:gd name="T8" fmla="*/ 21 w 36"/>
                <a:gd name="T9" fmla="*/ 305 h 470"/>
                <a:gd name="T10" fmla="*/ 33 w 36"/>
                <a:gd name="T11" fmla="*/ 464 h 470"/>
                <a:gd name="T12" fmla="*/ 33 w 36"/>
                <a:gd name="T13" fmla="*/ 510 h 470"/>
                <a:gd name="T14" fmla="*/ 33 w 36"/>
                <a:gd name="T15" fmla="*/ 533 h 470"/>
                <a:gd name="T16" fmla="*/ 21 w 36"/>
                <a:gd name="T17" fmla="*/ 533 h 470"/>
                <a:gd name="T18" fmla="*/ 12 w 36"/>
                <a:gd name="T19" fmla="*/ 510 h 470"/>
                <a:gd name="T20" fmla="*/ 0 w 36"/>
                <a:gd name="T21" fmla="*/ 397 h 470"/>
                <a:gd name="T22" fmla="*/ 0 w 36"/>
                <a:gd name="T23" fmla="*/ 261 h 470"/>
                <a:gd name="T24" fmla="*/ 0 w 36"/>
                <a:gd name="T25" fmla="*/ 136 h 470"/>
                <a:gd name="T26" fmla="*/ 12 w 36"/>
                <a:gd name="T27" fmla="*/ 0 h 470"/>
                <a:gd name="T28" fmla="*/ 21 w 36"/>
                <a:gd name="T29" fmla="*/ 0 h 470"/>
                <a:gd name="T30" fmla="*/ 21 w 36"/>
                <a:gd name="T31" fmla="*/ 23 h 47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6"/>
                <a:gd name="T49" fmla="*/ 0 h 470"/>
                <a:gd name="T50" fmla="*/ 36 w 36"/>
                <a:gd name="T51" fmla="*/ 470 h 47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6" h="470">
                  <a:moveTo>
                    <a:pt x="24" y="20"/>
                  </a:moveTo>
                  <a:lnTo>
                    <a:pt x="36" y="120"/>
                  </a:lnTo>
                  <a:lnTo>
                    <a:pt x="36" y="160"/>
                  </a:lnTo>
                  <a:lnTo>
                    <a:pt x="36" y="190"/>
                  </a:lnTo>
                  <a:lnTo>
                    <a:pt x="24" y="270"/>
                  </a:lnTo>
                  <a:lnTo>
                    <a:pt x="36" y="410"/>
                  </a:lnTo>
                  <a:lnTo>
                    <a:pt x="36" y="450"/>
                  </a:lnTo>
                  <a:lnTo>
                    <a:pt x="36" y="470"/>
                  </a:lnTo>
                  <a:lnTo>
                    <a:pt x="24" y="470"/>
                  </a:lnTo>
                  <a:lnTo>
                    <a:pt x="12" y="450"/>
                  </a:lnTo>
                  <a:lnTo>
                    <a:pt x="0" y="350"/>
                  </a:lnTo>
                  <a:lnTo>
                    <a:pt x="0" y="230"/>
                  </a:lnTo>
                  <a:lnTo>
                    <a:pt x="0" y="120"/>
                  </a:lnTo>
                  <a:lnTo>
                    <a:pt x="12" y="0"/>
                  </a:lnTo>
                  <a:lnTo>
                    <a:pt x="24" y="0"/>
                  </a:lnTo>
                  <a:lnTo>
                    <a:pt x="24" y="2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48" name="Freeform 34"/>
            <p:cNvSpPr>
              <a:spLocks/>
            </p:cNvSpPr>
            <p:nvPr/>
          </p:nvSpPr>
          <p:spPr bwMode="auto">
            <a:xfrm>
              <a:off x="2046" y="1770"/>
              <a:ext cx="257" cy="221"/>
            </a:xfrm>
            <a:custGeom>
              <a:avLst/>
              <a:gdLst>
                <a:gd name="T0" fmla="*/ 0 w 265"/>
                <a:gd name="T1" fmla="*/ 23 h 210"/>
                <a:gd name="T2" fmla="*/ 45 w 265"/>
                <a:gd name="T3" fmla="*/ 140 h 210"/>
                <a:gd name="T4" fmla="*/ 109 w 265"/>
                <a:gd name="T5" fmla="*/ 221 h 210"/>
                <a:gd name="T6" fmla="*/ 176 w 265"/>
                <a:gd name="T7" fmla="*/ 245 h 210"/>
                <a:gd name="T8" fmla="*/ 209 w 265"/>
                <a:gd name="T9" fmla="*/ 221 h 210"/>
                <a:gd name="T10" fmla="*/ 231 w 265"/>
                <a:gd name="T11" fmla="*/ 175 h 210"/>
                <a:gd name="T12" fmla="*/ 241 w 265"/>
                <a:gd name="T13" fmla="*/ 140 h 210"/>
                <a:gd name="T14" fmla="*/ 231 w 265"/>
                <a:gd name="T15" fmla="*/ 93 h 210"/>
                <a:gd name="T16" fmla="*/ 220 w 265"/>
                <a:gd name="T17" fmla="*/ 93 h 210"/>
                <a:gd name="T18" fmla="*/ 209 w 265"/>
                <a:gd name="T19" fmla="*/ 93 h 210"/>
                <a:gd name="T20" fmla="*/ 165 w 265"/>
                <a:gd name="T21" fmla="*/ 140 h 210"/>
                <a:gd name="T22" fmla="*/ 99 w 265"/>
                <a:gd name="T23" fmla="*/ 140 h 210"/>
                <a:gd name="T24" fmla="*/ 45 w 265"/>
                <a:gd name="T25" fmla="*/ 93 h 210"/>
                <a:gd name="T26" fmla="*/ 0 w 265"/>
                <a:gd name="T27" fmla="*/ 23 h 210"/>
                <a:gd name="T28" fmla="*/ 0 w 265"/>
                <a:gd name="T29" fmla="*/ 0 h 210"/>
                <a:gd name="T30" fmla="*/ 0 w 265"/>
                <a:gd name="T31" fmla="*/ 23 h 21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5"/>
                <a:gd name="T49" fmla="*/ 0 h 210"/>
                <a:gd name="T50" fmla="*/ 265 w 265"/>
                <a:gd name="T51" fmla="*/ 210 h 21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5" h="210">
                  <a:moveTo>
                    <a:pt x="0" y="20"/>
                  </a:moveTo>
                  <a:lnTo>
                    <a:pt x="48" y="120"/>
                  </a:lnTo>
                  <a:lnTo>
                    <a:pt x="120" y="190"/>
                  </a:lnTo>
                  <a:lnTo>
                    <a:pt x="193" y="210"/>
                  </a:lnTo>
                  <a:lnTo>
                    <a:pt x="229" y="190"/>
                  </a:lnTo>
                  <a:lnTo>
                    <a:pt x="253" y="150"/>
                  </a:lnTo>
                  <a:lnTo>
                    <a:pt x="265" y="120"/>
                  </a:lnTo>
                  <a:lnTo>
                    <a:pt x="253" y="80"/>
                  </a:lnTo>
                  <a:lnTo>
                    <a:pt x="241" y="80"/>
                  </a:lnTo>
                  <a:lnTo>
                    <a:pt x="229" y="80"/>
                  </a:lnTo>
                  <a:lnTo>
                    <a:pt x="180" y="120"/>
                  </a:lnTo>
                  <a:lnTo>
                    <a:pt x="108" y="120"/>
                  </a:lnTo>
                  <a:lnTo>
                    <a:pt x="48" y="8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49" name="Freeform 35"/>
            <p:cNvSpPr>
              <a:spLocks/>
            </p:cNvSpPr>
            <p:nvPr/>
          </p:nvSpPr>
          <p:spPr bwMode="auto">
            <a:xfrm>
              <a:off x="2267" y="1324"/>
              <a:ext cx="95" cy="468"/>
            </a:xfrm>
            <a:custGeom>
              <a:avLst/>
              <a:gdLst>
                <a:gd name="T0" fmla="*/ 12 w 96"/>
                <a:gd name="T1" fmla="*/ 513 h 450"/>
                <a:gd name="T2" fmla="*/ 33 w 96"/>
                <a:gd name="T3" fmla="*/ 513 h 450"/>
                <a:gd name="T4" fmla="*/ 69 w 96"/>
                <a:gd name="T5" fmla="*/ 467 h 450"/>
                <a:gd name="T6" fmla="*/ 78 w 96"/>
                <a:gd name="T7" fmla="*/ 376 h 450"/>
                <a:gd name="T8" fmla="*/ 90 w 96"/>
                <a:gd name="T9" fmla="*/ 297 h 450"/>
                <a:gd name="T10" fmla="*/ 78 w 96"/>
                <a:gd name="T11" fmla="*/ 182 h 450"/>
                <a:gd name="T12" fmla="*/ 45 w 96"/>
                <a:gd name="T13" fmla="*/ 46 h 450"/>
                <a:gd name="T14" fmla="*/ 33 w 96"/>
                <a:gd name="T15" fmla="*/ 0 h 450"/>
                <a:gd name="T16" fmla="*/ 24 w 96"/>
                <a:gd name="T17" fmla="*/ 0 h 450"/>
                <a:gd name="T18" fmla="*/ 24 w 96"/>
                <a:gd name="T19" fmla="*/ 23 h 450"/>
                <a:gd name="T20" fmla="*/ 33 w 96"/>
                <a:gd name="T21" fmla="*/ 92 h 450"/>
                <a:gd name="T22" fmla="*/ 33 w 96"/>
                <a:gd name="T23" fmla="*/ 159 h 450"/>
                <a:gd name="T24" fmla="*/ 33 w 96"/>
                <a:gd name="T25" fmla="*/ 228 h 450"/>
                <a:gd name="T26" fmla="*/ 24 w 96"/>
                <a:gd name="T27" fmla="*/ 353 h 450"/>
                <a:gd name="T28" fmla="*/ 0 w 96"/>
                <a:gd name="T29" fmla="*/ 444 h 450"/>
                <a:gd name="T30" fmla="*/ 12 w 96"/>
                <a:gd name="T31" fmla="*/ 513 h 4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6"/>
                <a:gd name="T49" fmla="*/ 0 h 450"/>
                <a:gd name="T50" fmla="*/ 96 w 96"/>
                <a:gd name="T51" fmla="*/ 450 h 4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6" h="450">
                  <a:moveTo>
                    <a:pt x="12" y="450"/>
                  </a:moveTo>
                  <a:lnTo>
                    <a:pt x="36" y="450"/>
                  </a:lnTo>
                  <a:lnTo>
                    <a:pt x="72" y="410"/>
                  </a:lnTo>
                  <a:lnTo>
                    <a:pt x="84" y="330"/>
                  </a:lnTo>
                  <a:lnTo>
                    <a:pt x="96" y="260"/>
                  </a:lnTo>
                  <a:lnTo>
                    <a:pt x="84" y="160"/>
                  </a:lnTo>
                  <a:lnTo>
                    <a:pt x="48" y="40"/>
                  </a:lnTo>
                  <a:lnTo>
                    <a:pt x="36" y="0"/>
                  </a:lnTo>
                  <a:lnTo>
                    <a:pt x="24" y="0"/>
                  </a:lnTo>
                  <a:lnTo>
                    <a:pt x="24" y="20"/>
                  </a:lnTo>
                  <a:lnTo>
                    <a:pt x="36" y="80"/>
                  </a:lnTo>
                  <a:lnTo>
                    <a:pt x="36" y="140"/>
                  </a:lnTo>
                  <a:lnTo>
                    <a:pt x="36" y="200"/>
                  </a:lnTo>
                  <a:lnTo>
                    <a:pt x="24" y="310"/>
                  </a:lnTo>
                  <a:lnTo>
                    <a:pt x="0" y="390"/>
                  </a:lnTo>
                  <a:lnTo>
                    <a:pt x="12" y="45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50" name="Freeform 36"/>
            <p:cNvSpPr>
              <a:spLocks/>
            </p:cNvSpPr>
            <p:nvPr/>
          </p:nvSpPr>
          <p:spPr bwMode="auto">
            <a:xfrm>
              <a:off x="10034" y="13791"/>
              <a:ext cx="293" cy="701"/>
            </a:xfrm>
            <a:custGeom>
              <a:avLst/>
              <a:gdLst>
                <a:gd name="T0" fmla="*/ 166 w 301"/>
                <a:gd name="T1" fmla="*/ 69 h 670"/>
                <a:gd name="T2" fmla="*/ 199 w 301"/>
                <a:gd name="T3" fmla="*/ 46 h 670"/>
                <a:gd name="T4" fmla="*/ 231 w 301"/>
                <a:gd name="T5" fmla="*/ 46 h 670"/>
                <a:gd name="T6" fmla="*/ 231 w 301"/>
                <a:gd name="T7" fmla="*/ 114 h 670"/>
                <a:gd name="T8" fmla="*/ 220 w 301"/>
                <a:gd name="T9" fmla="*/ 250 h 670"/>
                <a:gd name="T10" fmla="*/ 231 w 301"/>
                <a:gd name="T11" fmla="*/ 443 h 670"/>
                <a:gd name="T12" fmla="*/ 242 w 301"/>
                <a:gd name="T13" fmla="*/ 579 h 670"/>
                <a:gd name="T14" fmla="*/ 264 w 301"/>
                <a:gd name="T15" fmla="*/ 715 h 670"/>
                <a:gd name="T16" fmla="*/ 275 w 301"/>
                <a:gd name="T17" fmla="*/ 761 h 670"/>
                <a:gd name="T18" fmla="*/ 264 w 301"/>
                <a:gd name="T19" fmla="*/ 761 h 670"/>
                <a:gd name="T20" fmla="*/ 253 w 301"/>
                <a:gd name="T21" fmla="*/ 715 h 670"/>
                <a:gd name="T22" fmla="*/ 220 w 301"/>
                <a:gd name="T23" fmla="*/ 625 h 670"/>
                <a:gd name="T24" fmla="*/ 133 w 301"/>
                <a:gd name="T25" fmla="*/ 397 h 670"/>
                <a:gd name="T26" fmla="*/ 45 w 301"/>
                <a:gd name="T27" fmla="*/ 159 h 670"/>
                <a:gd name="T28" fmla="*/ 12 w 301"/>
                <a:gd name="T29" fmla="*/ 69 h 670"/>
                <a:gd name="T30" fmla="*/ 0 w 301"/>
                <a:gd name="T31" fmla="*/ 23 h 670"/>
                <a:gd name="T32" fmla="*/ 0 w 301"/>
                <a:gd name="T33" fmla="*/ 0 h 670"/>
                <a:gd name="T34" fmla="*/ 12 w 301"/>
                <a:gd name="T35" fmla="*/ 0 h 670"/>
                <a:gd name="T36" fmla="*/ 54 w 301"/>
                <a:gd name="T37" fmla="*/ 23 h 670"/>
                <a:gd name="T38" fmla="*/ 99 w 301"/>
                <a:gd name="T39" fmla="*/ 46 h 670"/>
                <a:gd name="T40" fmla="*/ 133 w 301"/>
                <a:gd name="T41" fmla="*/ 91 h 670"/>
                <a:gd name="T42" fmla="*/ 143 w 301"/>
                <a:gd name="T43" fmla="*/ 91 h 670"/>
                <a:gd name="T44" fmla="*/ 166 w 301"/>
                <a:gd name="T45" fmla="*/ 69 h 67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1"/>
                <a:gd name="T70" fmla="*/ 0 h 670"/>
                <a:gd name="T71" fmla="*/ 301 w 301"/>
                <a:gd name="T72" fmla="*/ 670 h 67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1" h="670">
                  <a:moveTo>
                    <a:pt x="181" y="60"/>
                  </a:moveTo>
                  <a:lnTo>
                    <a:pt x="217" y="40"/>
                  </a:lnTo>
                  <a:lnTo>
                    <a:pt x="253" y="40"/>
                  </a:lnTo>
                  <a:lnTo>
                    <a:pt x="253" y="100"/>
                  </a:lnTo>
                  <a:lnTo>
                    <a:pt x="241" y="220"/>
                  </a:lnTo>
                  <a:lnTo>
                    <a:pt x="253" y="390"/>
                  </a:lnTo>
                  <a:lnTo>
                    <a:pt x="265" y="510"/>
                  </a:lnTo>
                  <a:lnTo>
                    <a:pt x="289" y="630"/>
                  </a:lnTo>
                  <a:lnTo>
                    <a:pt x="301" y="670"/>
                  </a:lnTo>
                  <a:lnTo>
                    <a:pt x="289" y="670"/>
                  </a:lnTo>
                  <a:lnTo>
                    <a:pt x="277" y="630"/>
                  </a:lnTo>
                  <a:lnTo>
                    <a:pt x="241" y="550"/>
                  </a:lnTo>
                  <a:lnTo>
                    <a:pt x="145" y="350"/>
                  </a:lnTo>
                  <a:lnTo>
                    <a:pt x="48" y="140"/>
                  </a:lnTo>
                  <a:lnTo>
                    <a:pt x="12" y="6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12" y="0"/>
                  </a:lnTo>
                  <a:lnTo>
                    <a:pt x="60" y="20"/>
                  </a:lnTo>
                  <a:lnTo>
                    <a:pt x="108" y="40"/>
                  </a:lnTo>
                  <a:lnTo>
                    <a:pt x="145" y="80"/>
                  </a:lnTo>
                  <a:lnTo>
                    <a:pt x="157" y="80"/>
                  </a:lnTo>
                  <a:lnTo>
                    <a:pt x="181" y="6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51" name="Freeform 37"/>
            <p:cNvSpPr>
              <a:spLocks/>
            </p:cNvSpPr>
            <p:nvPr/>
          </p:nvSpPr>
          <p:spPr bwMode="auto">
            <a:xfrm>
              <a:off x="10384" y="14045"/>
              <a:ext cx="83" cy="530"/>
            </a:xfrm>
            <a:custGeom>
              <a:avLst/>
              <a:gdLst>
                <a:gd name="T0" fmla="*/ 57 w 84"/>
                <a:gd name="T1" fmla="*/ 579 h 510"/>
                <a:gd name="T2" fmla="*/ 12 w 84"/>
                <a:gd name="T3" fmla="*/ 420 h 510"/>
                <a:gd name="T4" fmla="*/ 0 w 84"/>
                <a:gd name="T5" fmla="*/ 261 h 510"/>
                <a:gd name="T6" fmla="*/ 0 w 84"/>
                <a:gd name="T7" fmla="*/ 113 h 510"/>
                <a:gd name="T8" fmla="*/ 21 w 84"/>
                <a:gd name="T9" fmla="*/ 0 h 510"/>
                <a:gd name="T10" fmla="*/ 45 w 84"/>
                <a:gd name="T11" fmla="*/ 0 h 510"/>
                <a:gd name="T12" fmla="*/ 66 w 84"/>
                <a:gd name="T13" fmla="*/ 23 h 510"/>
                <a:gd name="T14" fmla="*/ 78 w 84"/>
                <a:gd name="T15" fmla="*/ 69 h 510"/>
                <a:gd name="T16" fmla="*/ 66 w 84"/>
                <a:gd name="T17" fmla="*/ 113 h 510"/>
                <a:gd name="T18" fmla="*/ 45 w 84"/>
                <a:gd name="T19" fmla="*/ 216 h 510"/>
                <a:gd name="T20" fmla="*/ 33 w 84"/>
                <a:gd name="T21" fmla="*/ 352 h 510"/>
                <a:gd name="T22" fmla="*/ 45 w 84"/>
                <a:gd name="T23" fmla="*/ 465 h 510"/>
                <a:gd name="T24" fmla="*/ 66 w 84"/>
                <a:gd name="T25" fmla="*/ 556 h 510"/>
                <a:gd name="T26" fmla="*/ 66 w 84"/>
                <a:gd name="T27" fmla="*/ 579 h 510"/>
                <a:gd name="T28" fmla="*/ 57 w 84"/>
                <a:gd name="T29" fmla="*/ 579 h 5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4"/>
                <a:gd name="T46" fmla="*/ 0 h 510"/>
                <a:gd name="T47" fmla="*/ 84 w 84"/>
                <a:gd name="T48" fmla="*/ 510 h 5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4" h="510">
                  <a:moveTo>
                    <a:pt x="60" y="510"/>
                  </a:moveTo>
                  <a:lnTo>
                    <a:pt x="12" y="370"/>
                  </a:lnTo>
                  <a:lnTo>
                    <a:pt x="0" y="230"/>
                  </a:lnTo>
                  <a:lnTo>
                    <a:pt x="0" y="100"/>
                  </a:lnTo>
                  <a:lnTo>
                    <a:pt x="24" y="0"/>
                  </a:lnTo>
                  <a:lnTo>
                    <a:pt x="48" y="0"/>
                  </a:lnTo>
                  <a:lnTo>
                    <a:pt x="72" y="20"/>
                  </a:lnTo>
                  <a:lnTo>
                    <a:pt x="84" y="60"/>
                  </a:lnTo>
                  <a:lnTo>
                    <a:pt x="72" y="100"/>
                  </a:lnTo>
                  <a:lnTo>
                    <a:pt x="48" y="190"/>
                  </a:lnTo>
                  <a:lnTo>
                    <a:pt x="36" y="310"/>
                  </a:lnTo>
                  <a:lnTo>
                    <a:pt x="48" y="410"/>
                  </a:lnTo>
                  <a:lnTo>
                    <a:pt x="72" y="490"/>
                  </a:lnTo>
                  <a:lnTo>
                    <a:pt x="72" y="510"/>
                  </a:lnTo>
                  <a:lnTo>
                    <a:pt x="60" y="51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52" name="Freeform 38"/>
            <p:cNvSpPr>
              <a:spLocks/>
            </p:cNvSpPr>
            <p:nvPr/>
          </p:nvSpPr>
          <p:spPr bwMode="auto">
            <a:xfrm>
              <a:off x="10374" y="13697"/>
              <a:ext cx="221" cy="221"/>
            </a:xfrm>
            <a:custGeom>
              <a:avLst/>
              <a:gdLst>
                <a:gd name="T0" fmla="*/ 12 w 228"/>
                <a:gd name="T1" fmla="*/ 105 h 210"/>
                <a:gd name="T2" fmla="*/ 45 w 228"/>
                <a:gd name="T3" fmla="*/ 36 h 210"/>
                <a:gd name="T4" fmla="*/ 99 w 228"/>
                <a:gd name="T5" fmla="*/ 0 h 210"/>
                <a:gd name="T6" fmla="*/ 142 w 228"/>
                <a:gd name="T7" fmla="*/ 0 h 210"/>
                <a:gd name="T8" fmla="*/ 197 w 228"/>
                <a:gd name="T9" fmla="*/ 36 h 210"/>
                <a:gd name="T10" fmla="*/ 207 w 228"/>
                <a:gd name="T11" fmla="*/ 82 h 210"/>
                <a:gd name="T12" fmla="*/ 207 w 228"/>
                <a:gd name="T13" fmla="*/ 105 h 210"/>
                <a:gd name="T14" fmla="*/ 207 w 228"/>
                <a:gd name="T15" fmla="*/ 105 h 210"/>
                <a:gd name="T16" fmla="*/ 186 w 228"/>
                <a:gd name="T17" fmla="*/ 105 h 210"/>
                <a:gd name="T18" fmla="*/ 109 w 228"/>
                <a:gd name="T19" fmla="*/ 128 h 210"/>
                <a:gd name="T20" fmla="*/ 77 w 228"/>
                <a:gd name="T21" fmla="*/ 152 h 210"/>
                <a:gd name="T22" fmla="*/ 45 w 228"/>
                <a:gd name="T23" fmla="*/ 221 h 210"/>
                <a:gd name="T24" fmla="*/ 21 w 228"/>
                <a:gd name="T25" fmla="*/ 245 h 210"/>
                <a:gd name="T26" fmla="*/ 12 w 228"/>
                <a:gd name="T27" fmla="*/ 221 h 210"/>
                <a:gd name="T28" fmla="*/ 0 w 228"/>
                <a:gd name="T29" fmla="*/ 175 h 210"/>
                <a:gd name="T30" fmla="*/ 12 w 228"/>
                <a:gd name="T31" fmla="*/ 105 h 21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28"/>
                <a:gd name="T49" fmla="*/ 0 h 210"/>
                <a:gd name="T50" fmla="*/ 228 w 228"/>
                <a:gd name="T51" fmla="*/ 210 h 21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28" h="210">
                  <a:moveTo>
                    <a:pt x="12" y="90"/>
                  </a:moveTo>
                  <a:lnTo>
                    <a:pt x="48" y="30"/>
                  </a:lnTo>
                  <a:lnTo>
                    <a:pt x="108" y="0"/>
                  </a:lnTo>
                  <a:lnTo>
                    <a:pt x="156" y="0"/>
                  </a:lnTo>
                  <a:lnTo>
                    <a:pt x="216" y="30"/>
                  </a:lnTo>
                  <a:lnTo>
                    <a:pt x="228" y="70"/>
                  </a:lnTo>
                  <a:lnTo>
                    <a:pt x="228" y="90"/>
                  </a:lnTo>
                  <a:lnTo>
                    <a:pt x="204" y="90"/>
                  </a:lnTo>
                  <a:lnTo>
                    <a:pt x="120" y="110"/>
                  </a:lnTo>
                  <a:lnTo>
                    <a:pt x="84" y="130"/>
                  </a:lnTo>
                  <a:lnTo>
                    <a:pt x="48" y="190"/>
                  </a:lnTo>
                  <a:lnTo>
                    <a:pt x="24" y="210"/>
                  </a:lnTo>
                  <a:lnTo>
                    <a:pt x="12" y="190"/>
                  </a:lnTo>
                  <a:lnTo>
                    <a:pt x="0" y="150"/>
                  </a:lnTo>
                  <a:lnTo>
                    <a:pt x="12" y="9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53" name="Freeform 39"/>
            <p:cNvSpPr>
              <a:spLocks/>
            </p:cNvSpPr>
            <p:nvPr/>
          </p:nvSpPr>
          <p:spPr bwMode="auto">
            <a:xfrm>
              <a:off x="10605" y="14793"/>
              <a:ext cx="188" cy="105"/>
            </a:xfrm>
            <a:custGeom>
              <a:avLst/>
              <a:gdLst>
                <a:gd name="T0" fmla="*/ 12 w 192"/>
                <a:gd name="T1" fmla="*/ 69 h 100"/>
                <a:gd name="T2" fmla="*/ 45 w 192"/>
                <a:gd name="T3" fmla="*/ 69 h 100"/>
                <a:gd name="T4" fmla="*/ 78 w 192"/>
                <a:gd name="T5" fmla="*/ 23 h 100"/>
                <a:gd name="T6" fmla="*/ 90 w 192"/>
                <a:gd name="T7" fmla="*/ 0 h 100"/>
                <a:gd name="T8" fmla="*/ 111 w 192"/>
                <a:gd name="T9" fmla="*/ 0 h 100"/>
                <a:gd name="T10" fmla="*/ 166 w 192"/>
                <a:gd name="T11" fmla="*/ 92 h 100"/>
                <a:gd name="T12" fmla="*/ 177 w 192"/>
                <a:gd name="T13" fmla="*/ 92 h 100"/>
                <a:gd name="T14" fmla="*/ 156 w 192"/>
                <a:gd name="T15" fmla="*/ 115 h 100"/>
                <a:gd name="T16" fmla="*/ 111 w 192"/>
                <a:gd name="T17" fmla="*/ 69 h 100"/>
                <a:gd name="T18" fmla="*/ 90 w 192"/>
                <a:gd name="T19" fmla="*/ 69 h 100"/>
                <a:gd name="T20" fmla="*/ 55 w 192"/>
                <a:gd name="T21" fmla="*/ 115 h 100"/>
                <a:gd name="T22" fmla="*/ 21 w 192"/>
                <a:gd name="T23" fmla="*/ 92 h 100"/>
                <a:gd name="T24" fmla="*/ 0 w 192"/>
                <a:gd name="T25" fmla="*/ 69 h 100"/>
                <a:gd name="T26" fmla="*/ 12 w 192"/>
                <a:gd name="T27" fmla="*/ 69 h 10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2"/>
                <a:gd name="T43" fmla="*/ 0 h 100"/>
                <a:gd name="T44" fmla="*/ 192 w 192"/>
                <a:gd name="T45" fmla="*/ 100 h 10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2" h="100">
                  <a:moveTo>
                    <a:pt x="12" y="60"/>
                  </a:moveTo>
                  <a:lnTo>
                    <a:pt x="48" y="60"/>
                  </a:lnTo>
                  <a:lnTo>
                    <a:pt x="84" y="20"/>
                  </a:lnTo>
                  <a:lnTo>
                    <a:pt x="96" y="0"/>
                  </a:lnTo>
                  <a:lnTo>
                    <a:pt x="120" y="0"/>
                  </a:lnTo>
                  <a:lnTo>
                    <a:pt x="180" y="80"/>
                  </a:lnTo>
                  <a:lnTo>
                    <a:pt x="192" y="80"/>
                  </a:lnTo>
                  <a:lnTo>
                    <a:pt x="168" y="100"/>
                  </a:lnTo>
                  <a:lnTo>
                    <a:pt x="120" y="60"/>
                  </a:lnTo>
                  <a:lnTo>
                    <a:pt x="96" y="60"/>
                  </a:lnTo>
                  <a:lnTo>
                    <a:pt x="60" y="100"/>
                  </a:lnTo>
                  <a:lnTo>
                    <a:pt x="24" y="80"/>
                  </a:lnTo>
                  <a:lnTo>
                    <a:pt x="0" y="60"/>
                  </a:lnTo>
                  <a:lnTo>
                    <a:pt x="12" y="6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54" name="Freeform 40"/>
            <p:cNvSpPr>
              <a:spLocks/>
            </p:cNvSpPr>
            <p:nvPr/>
          </p:nvSpPr>
          <p:spPr bwMode="auto">
            <a:xfrm>
              <a:off x="10490" y="14877"/>
              <a:ext cx="293" cy="668"/>
            </a:xfrm>
            <a:custGeom>
              <a:avLst/>
              <a:gdLst>
                <a:gd name="T0" fmla="*/ 0 w 300"/>
                <a:gd name="T1" fmla="*/ 23 h 640"/>
                <a:gd name="T2" fmla="*/ 21 w 300"/>
                <a:gd name="T3" fmla="*/ 69 h 640"/>
                <a:gd name="T4" fmla="*/ 54 w 300"/>
                <a:gd name="T5" fmla="*/ 159 h 640"/>
                <a:gd name="T6" fmla="*/ 132 w 300"/>
                <a:gd name="T7" fmla="*/ 375 h 640"/>
                <a:gd name="T8" fmla="*/ 219 w 300"/>
                <a:gd name="T9" fmla="*/ 602 h 640"/>
                <a:gd name="T10" fmla="*/ 252 w 300"/>
                <a:gd name="T11" fmla="*/ 682 h 640"/>
                <a:gd name="T12" fmla="*/ 263 w 300"/>
                <a:gd name="T13" fmla="*/ 727 h 640"/>
                <a:gd name="T14" fmla="*/ 274 w 300"/>
                <a:gd name="T15" fmla="*/ 705 h 640"/>
                <a:gd name="T16" fmla="*/ 274 w 300"/>
                <a:gd name="T17" fmla="*/ 659 h 640"/>
                <a:gd name="T18" fmla="*/ 252 w 300"/>
                <a:gd name="T19" fmla="*/ 467 h 640"/>
                <a:gd name="T20" fmla="*/ 252 w 300"/>
                <a:gd name="T21" fmla="*/ 375 h 640"/>
                <a:gd name="T22" fmla="*/ 263 w 300"/>
                <a:gd name="T23" fmla="*/ 307 h 640"/>
                <a:gd name="T24" fmla="*/ 263 w 300"/>
                <a:gd name="T25" fmla="*/ 284 h 640"/>
                <a:gd name="T26" fmla="*/ 252 w 300"/>
                <a:gd name="T27" fmla="*/ 284 h 640"/>
                <a:gd name="T28" fmla="*/ 198 w 300"/>
                <a:gd name="T29" fmla="*/ 261 h 640"/>
                <a:gd name="T30" fmla="*/ 142 w 300"/>
                <a:gd name="T31" fmla="*/ 193 h 640"/>
                <a:gd name="T32" fmla="*/ 77 w 300"/>
                <a:gd name="T33" fmla="*/ 114 h 640"/>
                <a:gd name="T34" fmla="*/ 33 w 300"/>
                <a:gd name="T35" fmla="*/ 23 h 640"/>
                <a:gd name="T36" fmla="*/ 0 w 300"/>
                <a:gd name="T37" fmla="*/ 0 h 640"/>
                <a:gd name="T38" fmla="*/ 0 w 300"/>
                <a:gd name="T39" fmla="*/ 23 h 64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00"/>
                <a:gd name="T61" fmla="*/ 0 h 640"/>
                <a:gd name="T62" fmla="*/ 300 w 300"/>
                <a:gd name="T63" fmla="*/ 640 h 64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00" h="640">
                  <a:moveTo>
                    <a:pt x="0" y="20"/>
                  </a:moveTo>
                  <a:lnTo>
                    <a:pt x="24" y="60"/>
                  </a:lnTo>
                  <a:lnTo>
                    <a:pt x="60" y="140"/>
                  </a:lnTo>
                  <a:lnTo>
                    <a:pt x="144" y="330"/>
                  </a:lnTo>
                  <a:lnTo>
                    <a:pt x="240" y="530"/>
                  </a:lnTo>
                  <a:lnTo>
                    <a:pt x="276" y="600"/>
                  </a:lnTo>
                  <a:lnTo>
                    <a:pt x="288" y="640"/>
                  </a:lnTo>
                  <a:lnTo>
                    <a:pt x="300" y="620"/>
                  </a:lnTo>
                  <a:lnTo>
                    <a:pt x="300" y="580"/>
                  </a:lnTo>
                  <a:lnTo>
                    <a:pt x="276" y="410"/>
                  </a:lnTo>
                  <a:lnTo>
                    <a:pt x="276" y="330"/>
                  </a:lnTo>
                  <a:lnTo>
                    <a:pt x="288" y="270"/>
                  </a:lnTo>
                  <a:lnTo>
                    <a:pt x="288" y="250"/>
                  </a:lnTo>
                  <a:lnTo>
                    <a:pt x="276" y="250"/>
                  </a:lnTo>
                  <a:lnTo>
                    <a:pt x="216" y="230"/>
                  </a:lnTo>
                  <a:lnTo>
                    <a:pt x="156" y="170"/>
                  </a:lnTo>
                  <a:lnTo>
                    <a:pt x="84" y="100"/>
                  </a:lnTo>
                  <a:lnTo>
                    <a:pt x="36" y="20"/>
                  </a:lnTo>
                  <a:lnTo>
                    <a:pt x="0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55" name="Freeform 41"/>
            <p:cNvSpPr>
              <a:spLocks/>
            </p:cNvSpPr>
            <p:nvPr/>
          </p:nvSpPr>
          <p:spPr bwMode="auto">
            <a:xfrm>
              <a:off x="10467" y="15200"/>
              <a:ext cx="59" cy="472"/>
            </a:xfrm>
            <a:custGeom>
              <a:avLst/>
              <a:gdLst>
                <a:gd name="T0" fmla="*/ 21 w 60"/>
                <a:gd name="T1" fmla="*/ 493 h 450"/>
                <a:gd name="T2" fmla="*/ 0 w 60"/>
                <a:gd name="T3" fmla="*/ 401 h 450"/>
                <a:gd name="T4" fmla="*/ 0 w 60"/>
                <a:gd name="T5" fmla="*/ 355 h 450"/>
                <a:gd name="T6" fmla="*/ 12 w 60"/>
                <a:gd name="T7" fmla="*/ 310 h 450"/>
                <a:gd name="T8" fmla="*/ 21 w 60"/>
                <a:gd name="T9" fmla="*/ 206 h 450"/>
                <a:gd name="T10" fmla="*/ 21 w 60"/>
                <a:gd name="T11" fmla="*/ 69 h 450"/>
                <a:gd name="T12" fmla="*/ 12 w 60"/>
                <a:gd name="T13" fmla="*/ 23 h 450"/>
                <a:gd name="T14" fmla="*/ 21 w 60"/>
                <a:gd name="T15" fmla="*/ 0 h 450"/>
                <a:gd name="T16" fmla="*/ 21 w 60"/>
                <a:gd name="T17" fmla="*/ 23 h 450"/>
                <a:gd name="T18" fmla="*/ 43 w 60"/>
                <a:gd name="T19" fmla="*/ 138 h 450"/>
                <a:gd name="T20" fmla="*/ 54 w 60"/>
                <a:gd name="T21" fmla="*/ 275 h 450"/>
                <a:gd name="T22" fmla="*/ 43 w 60"/>
                <a:gd name="T23" fmla="*/ 401 h 450"/>
                <a:gd name="T24" fmla="*/ 21 w 60"/>
                <a:gd name="T25" fmla="*/ 516 h 450"/>
                <a:gd name="T26" fmla="*/ 21 w 60"/>
                <a:gd name="T27" fmla="*/ 493 h 45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0"/>
                <a:gd name="T43" fmla="*/ 0 h 450"/>
                <a:gd name="T44" fmla="*/ 60 w 60"/>
                <a:gd name="T45" fmla="*/ 450 h 45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0" h="450">
                  <a:moveTo>
                    <a:pt x="24" y="430"/>
                  </a:moveTo>
                  <a:lnTo>
                    <a:pt x="0" y="350"/>
                  </a:lnTo>
                  <a:lnTo>
                    <a:pt x="0" y="310"/>
                  </a:lnTo>
                  <a:lnTo>
                    <a:pt x="12" y="270"/>
                  </a:lnTo>
                  <a:lnTo>
                    <a:pt x="24" y="180"/>
                  </a:lnTo>
                  <a:lnTo>
                    <a:pt x="24" y="60"/>
                  </a:lnTo>
                  <a:lnTo>
                    <a:pt x="12" y="20"/>
                  </a:lnTo>
                  <a:lnTo>
                    <a:pt x="24" y="0"/>
                  </a:lnTo>
                  <a:lnTo>
                    <a:pt x="24" y="20"/>
                  </a:lnTo>
                  <a:lnTo>
                    <a:pt x="48" y="120"/>
                  </a:lnTo>
                  <a:lnTo>
                    <a:pt x="60" y="240"/>
                  </a:lnTo>
                  <a:lnTo>
                    <a:pt x="48" y="350"/>
                  </a:lnTo>
                  <a:lnTo>
                    <a:pt x="24" y="450"/>
                  </a:lnTo>
                  <a:lnTo>
                    <a:pt x="24" y="43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56" name="Freeform 42"/>
            <p:cNvSpPr>
              <a:spLocks/>
            </p:cNvSpPr>
            <p:nvPr/>
          </p:nvSpPr>
          <p:spPr bwMode="auto">
            <a:xfrm>
              <a:off x="10093" y="14554"/>
              <a:ext cx="247" cy="200"/>
            </a:xfrm>
            <a:custGeom>
              <a:avLst/>
              <a:gdLst>
                <a:gd name="T0" fmla="*/ 232 w 253"/>
                <a:gd name="T1" fmla="*/ 189 h 190"/>
                <a:gd name="T2" fmla="*/ 178 w 253"/>
                <a:gd name="T3" fmla="*/ 100 h 190"/>
                <a:gd name="T4" fmla="*/ 122 w 253"/>
                <a:gd name="T5" fmla="*/ 23 h 190"/>
                <a:gd name="T6" fmla="*/ 55 w 253"/>
                <a:gd name="T7" fmla="*/ 0 h 190"/>
                <a:gd name="T8" fmla="*/ 33 w 253"/>
                <a:gd name="T9" fmla="*/ 0 h 190"/>
                <a:gd name="T10" fmla="*/ 12 w 253"/>
                <a:gd name="T11" fmla="*/ 45 h 190"/>
                <a:gd name="T12" fmla="*/ 0 w 253"/>
                <a:gd name="T13" fmla="*/ 79 h 190"/>
                <a:gd name="T14" fmla="*/ 0 w 253"/>
                <a:gd name="T15" fmla="*/ 122 h 190"/>
                <a:gd name="T16" fmla="*/ 12 w 253"/>
                <a:gd name="T17" fmla="*/ 145 h 190"/>
                <a:gd name="T18" fmla="*/ 21 w 253"/>
                <a:gd name="T19" fmla="*/ 122 h 190"/>
                <a:gd name="T20" fmla="*/ 67 w 253"/>
                <a:gd name="T21" fmla="*/ 79 h 190"/>
                <a:gd name="T22" fmla="*/ 122 w 253"/>
                <a:gd name="T23" fmla="*/ 100 h 190"/>
                <a:gd name="T24" fmla="*/ 178 w 253"/>
                <a:gd name="T25" fmla="*/ 145 h 190"/>
                <a:gd name="T26" fmla="*/ 222 w 253"/>
                <a:gd name="T27" fmla="*/ 212 h 190"/>
                <a:gd name="T28" fmla="*/ 232 w 253"/>
                <a:gd name="T29" fmla="*/ 212 h 190"/>
                <a:gd name="T30" fmla="*/ 232 w 253"/>
                <a:gd name="T31" fmla="*/ 189 h 19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53"/>
                <a:gd name="T49" fmla="*/ 0 h 190"/>
                <a:gd name="T50" fmla="*/ 253 w 253"/>
                <a:gd name="T51" fmla="*/ 190 h 19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53" h="190">
                  <a:moveTo>
                    <a:pt x="253" y="170"/>
                  </a:moveTo>
                  <a:lnTo>
                    <a:pt x="193" y="90"/>
                  </a:lnTo>
                  <a:lnTo>
                    <a:pt x="133" y="20"/>
                  </a:lnTo>
                  <a:lnTo>
                    <a:pt x="61" y="0"/>
                  </a:lnTo>
                  <a:lnTo>
                    <a:pt x="36" y="0"/>
                  </a:lnTo>
                  <a:lnTo>
                    <a:pt x="12" y="40"/>
                  </a:lnTo>
                  <a:lnTo>
                    <a:pt x="0" y="70"/>
                  </a:lnTo>
                  <a:lnTo>
                    <a:pt x="0" y="110"/>
                  </a:lnTo>
                  <a:lnTo>
                    <a:pt x="12" y="130"/>
                  </a:lnTo>
                  <a:lnTo>
                    <a:pt x="24" y="110"/>
                  </a:lnTo>
                  <a:lnTo>
                    <a:pt x="73" y="70"/>
                  </a:lnTo>
                  <a:lnTo>
                    <a:pt x="133" y="90"/>
                  </a:lnTo>
                  <a:lnTo>
                    <a:pt x="193" y="130"/>
                  </a:lnTo>
                  <a:lnTo>
                    <a:pt x="241" y="190"/>
                  </a:lnTo>
                  <a:lnTo>
                    <a:pt x="253" y="190"/>
                  </a:lnTo>
                  <a:lnTo>
                    <a:pt x="253" y="17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57" name="Freeform 43"/>
            <p:cNvSpPr>
              <a:spLocks/>
            </p:cNvSpPr>
            <p:nvPr/>
          </p:nvSpPr>
          <p:spPr bwMode="auto">
            <a:xfrm>
              <a:off x="10024" y="14859"/>
              <a:ext cx="81" cy="468"/>
            </a:xfrm>
            <a:custGeom>
              <a:avLst/>
              <a:gdLst>
                <a:gd name="T0" fmla="*/ 78 w 84"/>
                <a:gd name="T1" fmla="*/ 0 h 450"/>
                <a:gd name="T2" fmla="*/ 57 w 84"/>
                <a:gd name="T3" fmla="*/ 0 h 450"/>
                <a:gd name="T4" fmla="*/ 33 w 84"/>
                <a:gd name="T5" fmla="*/ 69 h 450"/>
                <a:gd name="T6" fmla="*/ 12 w 84"/>
                <a:gd name="T7" fmla="*/ 135 h 450"/>
                <a:gd name="T8" fmla="*/ 0 w 84"/>
                <a:gd name="T9" fmla="*/ 238 h 450"/>
                <a:gd name="T10" fmla="*/ 12 w 84"/>
                <a:gd name="T11" fmla="*/ 351 h 450"/>
                <a:gd name="T12" fmla="*/ 45 w 84"/>
                <a:gd name="T13" fmla="*/ 487 h 450"/>
                <a:gd name="T14" fmla="*/ 57 w 84"/>
                <a:gd name="T15" fmla="*/ 510 h 450"/>
                <a:gd name="T16" fmla="*/ 66 w 84"/>
                <a:gd name="T17" fmla="*/ 510 h 450"/>
                <a:gd name="T18" fmla="*/ 78 w 84"/>
                <a:gd name="T19" fmla="*/ 487 h 450"/>
                <a:gd name="T20" fmla="*/ 66 w 84"/>
                <a:gd name="T21" fmla="*/ 441 h 450"/>
                <a:gd name="T22" fmla="*/ 57 w 84"/>
                <a:gd name="T23" fmla="*/ 351 h 450"/>
                <a:gd name="T24" fmla="*/ 57 w 84"/>
                <a:gd name="T25" fmla="*/ 283 h 450"/>
                <a:gd name="T26" fmla="*/ 66 w 84"/>
                <a:gd name="T27" fmla="*/ 181 h 450"/>
                <a:gd name="T28" fmla="*/ 78 w 84"/>
                <a:gd name="T29" fmla="*/ 91 h 450"/>
                <a:gd name="T30" fmla="*/ 78 w 84"/>
                <a:gd name="T31" fmla="*/ 0 h 4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4"/>
                <a:gd name="T49" fmla="*/ 0 h 450"/>
                <a:gd name="T50" fmla="*/ 84 w 84"/>
                <a:gd name="T51" fmla="*/ 450 h 4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4" h="450">
                  <a:moveTo>
                    <a:pt x="84" y="0"/>
                  </a:moveTo>
                  <a:lnTo>
                    <a:pt x="60" y="0"/>
                  </a:lnTo>
                  <a:lnTo>
                    <a:pt x="36" y="60"/>
                  </a:lnTo>
                  <a:lnTo>
                    <a:pt x="12" y="120"/>
                  </a:lnTo>
                  <a:lnTo>
                    <a:pt x="0" y="210"/>
                  </a:lnTo>
                  <a:lnTo>
                    <a:pt x="12" y="310"/>
                  </a:lnTo>
                  <a:lnTo>
                    <a:pt x="48" y="430"/>
                  </a:lnTo>
                  <a:lnTo>
                    <a:pt x="60" y="450"/>
                  </a:lnTo>
                  <a:lnTo>
                    <a:pt x="72" y="450"/>
                  </a:lnTo>
                  <a:lnTo>
                    <a:pt x="84" y="430"/>
                  </a:lnTo>
                  <a:lnTo>
                    <a:pt x="72" y="390"/>
                  </a:lnTo>
                  <a:lnTo>
                    <a:pt x="60" y="310"/>
                  </a:lnTo>
                  <a:lnTo>
                    <a:pt x="60" y="250"/>
                  </a:lnTo>
                  <a:lnTo>
                    <a:pt x="72" y="160"/>
                  </a:lnTo>
                  <a:lnTo>
                    <a:pt x="84" y="8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58" name="Freeform 44"/>
            <p:cNvSpPr>
              <a:spLocks/>
            </p:cNvSpPr>
            <p:nvPr/>
          </p:nvSpPr>
          <p:spPr bwMode="auto">
            <a:xfrm>
              <a:off x="2046" y="13791"/>
              <a:ext cx="304" cy="701"/>
            </a:xfrm>
            <a:custGeom>
              <a:avLst/>
              <a:gdLst>
                <a:gd name="T0" fmla="*/ 132 w 313"/>
                <a:gd name="T1" fmla="*/ 69 h 670"/>
                <a:gd name="T2" fmla="*/ 87 w 313"/>
                <a:gd name="T3" fmla="*/ 46 h 670"/>
                <a:gd name="T4" fmla="*/ 54 w 313"/>
                <a:gd name="T5" fmla="*/ 46 h 670"/>
                <a:gd name="T6" fmla="*/ 54 w 313"/>
                <a:gd name="T7" fmla="*/ 114 h 670"/>
                <a:gd name="T8" fmla="*/ 66 w 313"/>
                <a:gd name="T9" fmla="*/ 250 h 670"/>
                <a:gd name="T10" fmla="*/ 66 w 313"/>
                <a:gd name="T11" fmla="*/ 443 h 670"/>
                <a:gd name="T12" fmla="*/ 45 w 313"/>
                <a:gd name="T13" fmla="*/ 579 h 670"/>
                <a:gd name="T14" fmla="*/ 12 w 313"/>
                <a:gd name="T15" fmla="*/ 715 h 670"/>
                <a:gd name="T16" fmla="*/ 0 w 313"/>
                <a:gd name="T17" fmla="*/ 761 h 670"/>
                <a:gd name="T18" fmla="*/ 12 w 313"/>
                <a:gd name="T19" fmla="*/ 761 h 670"/>
                <a:gd name="T20" fmla="*/ 33 w 313"/>
                <a:gd name="T21" fmla="*/ 715 h 670"/>
                <a:gd name="T22" fmla="*/ 66 w 313"/>
                <a:gd name="T23" fmla="*/ 625 h 670"/>
                <a:gd name="T24" fmla="*/ 153 w 313"/>
                <a:gd name="T25" fmla="*/ 397 h 670"/>
                <a:gd name="T26" fmla="*/ 243 w 313"/>
                <a:gd name="T27" fmla="*/ 159 h 670"/>
                <a:gd name="T28" fmla="*/ 276 w 313"/>
                <a:gd name="T29" fmla="*/ 69 h 670"/>
                <a:gd name="T30" fmla="*/ 287 w 313"/>
                <a:gd name="T31" fmla="*/ 23 h 670"/>
                <a:gd name="T32" fmla="*/ 287 w 313"/>
                <a:gd name="T33" fmla="*/ 0 h 670"/>
                <a:gd name="T34" fmla="*/ 276 w 313"/>
                <a:gd name="T35" fmla="*/ 0 h 670"/>
                <a:gd name="T36" fmla="*/ 243 w 313"/>
                <a:gd name="T37" fmla="*/ 23 h 670"/>
                <a:gd name="T38" fmla="*/ 199 w 313"/>
                <a:gd name="T39" fmla="*/ 46 h 670"/>
                <a:gd name="T40" fmla="*/ 153 w 313"/>
                <a:gd name="T41" fmla="*/ 91 h 670"/>
                <a:gd name="T42" fmla="*/ 144 w 313"/>
                <a:gd name="T43" fmla="*/ 91 h 670"/>
                <a:gd name="T44" fmla="*/ 132 w 313"/>
                <a:gd name="T45" fmla="*/ 69 h 67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13"/>
                <a:gd name="T70" fmla="*/ 0 h 670"/>
                <a:gd name="T71" fmla="*/ 313 w 313"/>
                <a:gd name="T72" fmla="*/ 670 h 67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13" h="670">
                  <a:moveTo>
                    <a:pt x="144" y="60"/>
                  </a:moveTo>
                  <a:lnTo>
                    <a:pt x="96" y="40"/>
                  </a:lnTo>
                  <a:lnTo>
                    <a:pt x="60" y="40"/>
                  </a:lnTo>
                  <a:lnTo>
                    <a:pt x="60" y="100"/>
                  </a:lnTo>
                  <a:lnTo>
                    <a:pt x="72" y="220"/>
                  </a:lnTo>
                  <a:lnTo>
                    <a:pt x="72" y="390"/>
                  </a:lnTo>
                  <a:lnTo>
                    <a:pt x="48" y="510"/>
                  </a:lnTo>
                  <a:lnTo>
                    <a:pt x="12" y="630"/>
                  </a:lnTo>
                  <a:lnTo>
                    <a:pt x="0" y="670"/>
                  </a:lnTo>
                  <a:lnTo>
                    <a:pt x="12" y="670"/>
                  </a:lnTo>
                  <a:lnTo>
                    <a:pt x="36" y="630"/>
                  </a:lnTo>
                  <a:lnTo>
                    <a:pt x="72" y="550"/>
                  </a:lnTo>
                  <a:lnTo>
                    <a:pt x="168" y="350"/>
                  </a:lnTo>
                  <a:lnTo>
                    <a:pt x="265" y="140"/>
                  </a:lnTo>
                  <a:lnTo>
                    <a:pt x="301" y="60"/>
                  </a:lnTo>
                  <a:lnTo>
                    <a:pt x="313" y="20"/>
                  </a:lnTo>
                  <a:lnTo>
                    <a:pt x="313" y="0"/>
                  </a:lnTo>
                  <a:lnTo>
                    <a:pt x="301" y="0"/>
                  </a:lnTo>
                  <a:lnTo>
                    <a:pt x="265" y="20"/>
                  </a:lnTo>
                  <a:lnTo>
                    <a:pt x="217" y="40"/>
                  </a:lnTo>
                  <a:lnTo>
                    <a:pt x="168" y="80"/>
                  </a:lnTo>
                  <a:lnTo>
                    <a:pt x="156" y="80"/>
                  </a:lnTo>
                  <a:lnTo>
                    <a:pt x="144" y="6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59" name="Freeform 45"/>
            <p:cNvSpPr>
              <a:spLocks/>
            </p:cNvSpPr>
            <p:nvPr/>
          </p:nvSpPr>
          <p:spPr bwMode="auto">
            <a:xfrm>
              <a:off x="1916" y="14045"/>
              <a:ext cx="83" cy="530"/>
            </a:xfrm>
            <a:custGeom>
              <a:avLst/>
              <a:gdLst>
                <a:gd name="T0" fmla="*/ 21 w 84"/>
                <a:gd name="T1" fmla="*/ 579 h 510"/>
                <a:gd name="T2" fmla="*/ 57 w 84"/>
                <a:gd name="T3" fmla="*/ 420 h 510"/>
                <a:gd name="T4" fmla="*/ 78 w 84"/>
                <a:gd name="T5" fmla="*/ 261 h 510"/>
                <a:gd name="T6" fmla="*/ 78 w 84"/>
                <a:gd name="T7" fmla="*/ 113 h 510"/>
                <a:gd name="T8" fmla="*/ 57 w 84"/>
                <a:gd name="T9" fmla="*/ 0 h 510"/>
                <a:gd name="T10" fmla="*/ 33 w 84"/>
                <a:gd name="T11" fmla="*/ 0 h 510"/>
                <a:gd name="T12" fmla="*/ 12 w 84"/>
                <a:gd name="T13" fmla="*/ 23 h 510"/>
                <a:gd name="T14" fmla="*/ 0 w 84"/>
                <a:gd name="T15" fmla="*/ 69 h 510"/>
                <a:gd name="T16" fmla="*/ 0 w 84"/>
                <a:gd name="T17" fmla="*/ 113 h 510"/>
                <a:gd name="T18" fmla="*/ 21 w 84"/>
                <a:gd name="T19" fmla="*/ 216 h 510"/>
                <a:gd name="T20" fmla="*/ 45 w 84"/>
                <a:gd name="T21" fmla="*/ 352 h 510"/>
                <a:gd name="T22" fmla="*/ 33 w 84"/>
                <a:gd name="T23" fmla="*/ 465 h 510"/>
                <a:gd name="T24" fmla="*/ 12 w 84"/>
                <a:gd name="T25" fmla="*/ 556 h 510"/>
                <a:gd name="T26" fmla="*/ 12 w 84"/>
                <a:gd name="T27" fmla="*/ 579 h 510"/>
                <a:gd name="T28" fmla="*/ 21 w 84"/>
                <a:gd name="T29" fmla="*/ 579 h 5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4"/>
                <a:gd name="T46" fmla="*/ 0 h 510"/>
                <a:gd name="T47" fmla="*/ 84 w 84"/>
                <a:gd name="T48" fmla="*/ 510 h 5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4" h="510">
                  <a:moveTo>
                    <a:pt x="24" y="510"/>
                  </a:moveTo>
                  <a:lnTo>
                    <a:pt x="60" y="370"/>
                  </a:lnTo>
                  <a:lnTo>
                    <a:pt x="84" y="230"/>
                  </a:lnTo>
                  <a:lnTo>
                    <a:pt x="84" y="100"/>
                  </a:lnTo>
                  <a:lnTo>
                    <a:pt x="60" y="0"/>
                  </a:lnTo>
                  <a:lnTo>
                    <a:pt x="36" y="0"/>
                  </a:lnTo>
                  <a:lnTo>
                    <a:pt x="12" y="20"/>
                  </a:lnTo>
                  <a:lnTo>
                    <a:pt x="0" y="60"/>
                  </a:lnTo>
                  <a:lnTo>
                    <a:pt x="0" y="100"/>
                  </a:lnTo>
                  <a:lnTo>
                    <a:pt x="24" y="190"/>
                  </a:lnTo>
                  <a:lnTo>
                    <a:pt x="48" y="310"/>
                  </a:lnTo>
                  <a:lnTo>
                    <a:pt x="36" y="410"/>
                  </a:lnTo>
                  <a:lnTo>
                    <a:pt x="12" y="490"/>
                  </a:lnTo>
                  <a:lnTo>
                    <a:pt x="12" y="510"/>
                  </a:lnTo>
                  <a:lnTo>
                    <a:pt x="24" y="51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60" name="Freeform 46"/>
            <p:cNvSpPr>
              <a:spLocks/>
            </p:cNvSpPr>
            <p:nvPr/>
          </p:nvSpPr>
          <p:spPr bwMode="auto">
            <a:xfrm>
              <a:off x="1778" y="13697"/>
              <a:ext cx="231" cy="221"/>
            </a:xfrm>
            <a:custGeom>
              <a:avLst/>
              <a:gdLst>
                <a:gd name="T0" fmla="*/ 206 w 240"/>
                <a:gd name="T1" fmla="*/ 105 h 210"/>
                <a:gd name="T2" fmla="*/ 162 w 240"/>
                <a:gd name="T3" fmla="*/ 36 h 210"/>
                <a:gd name="T4" fmla="*/ 120 w 240"/>
                <a:gd name="T5" fmla="*/ 0 h 210"/>
                <a:gd name="T6" fmla="*/ 66 w 240"/>
                <a:gd name="T7" fmla="*/ 0 h 210"/>
                <a:gd name="T8" fmla="*/ 21 w 240"/>
                <a:gd name="T9" fmla="*/ 36 h 210"/>
                <a:gd name="T10" fmla="*/ 0 w 240"/>
                <a:gd name="T11" fmla="*/ 82 h 210"/>
                <a:gd name="T12" fmla="*/ 0 w 240"/>
                <a:gd name="T13" fmla="*/ 105 h 210"/>
                <a:gd name="T14" fmla="*/ 12 w 240"/>
                <a:gd name="T15" fmla="*/ 105 h 210"/>
                <a:gd name="T16" fmla="*/ 33 w 240"/>
                <a:gd name="T17" fmla="*/ 105 h 210"/>
                <a:gd name="T18" fmla="*/ 108 w 240"/>
                <a:gd name="T19" fmla="*/ 128 h 210"/>
                <a:gd name="T20" fmla="*/ 141 w 240"/>
                <a:gd name="T21" fmla="*/ 152 h 210"/>
                <a:gd name="T22" fmla="*/ 174 w 240"/>
                <a:gd name="T23" fmla="*/ 221 h 210"/>
                <a:gd name="T24" fmla="*/ 184 w 240"/>
                <a:gd name="T25" fmla="*/ 245 h 210"/>
                <a:gd name="T26" fmla="*/ 206 w 240"/>
                <a:gd name="T27" fmla="*/ 221 h 210"/>
                <a:gd name="T28" fmla="*/ 217 w 240"/>
                <a:gd name="T29" fmla="*/ 175 h 210"/>
                <a:gd name="T30" fmla="*/ 206 w 240"/>
                <a:gd name="T31" fmla="*/ 105 h 21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40"/>
                <a:gd name="T49" fmla="*/ 0 h 210"/>
                <a:gd name="T50" fmla="*/ 240 w 240"/>
                <a:gd name="T51" fmla="*/ 210 h 21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40" h="210">
                  <a:moveTo>
                    <a:pt x="228" y="90"/>
                  </a:moveTo>
                  <a:lnTo>
                    <a:pt x="180" y="30"/>
                  </a:lnTo>
                  <a:lnTo>
                    <a:pt x="132" y="0"/>
                  </a:lnTo>
                  <a:lnTo>
                    <a:pt x="72" y="0"/>
                  </a:lnTo>
                  <a:lnTo>
                    <a:pt x="24" y="30"/>
                  </a:lnTo>
                  <a:lnTo>
                    <a:pt x="0" y="70"/>
                  </a:lnTo>
                  <a:lnTo>
                    <a:pt x="0" y="90"/>
                  </a:lnTo>
                  <a:lnTo>
                    <a:pt x="12" y="90"/>
                  </a:lnTo>
                  <a:lnTo>
                    <a:pt x="36" y="90"/>
                  </a:lnTo>
                  <a:lnTo>
                    <a:pt x="120" y="110"/>
                  </a:lnTo>
                  <a:lnTo>
                    <a:pt x="156" y="130"/>
                  </a:lnTo>
                  <a:lnTo>
                    <a:pt x="192" y="190"/>
                  </a:lnTo>
                  <a:lnTo>
                    <a:pt x="204" y="210"/>
                  </a:lnTo>
                  <a:lnTo>
                    <a:pt x="228" y="190"/>
                  </a:lnTo>
                  <a:lnTo>
                    <a:pt x="240" y="150"/>
                  </a:lnTo>
                  <a:lnTo>
                    <a:pt x="228" y="9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61" name="Freeform 47"/>
            <p:cNvSpPr>
              <a:spLocks/>
            </p:cNvSpPr>
            <p:nvPr/>
          </p:nvSpPr>
          <p:spPr bwMode="auto">
            <a:xfrm>
              <a:off x="1590" y="14793"/>
              <a:ext cx="188" cy="105"/>
            </a:xfrm>
            <a:custGeom>
              <a:avLst/>
              <a:gdLst>
                <a:gd name="T0" fmla="*/ 166 w 192"/>
                <a:gd name="T1" fmla="*/ 69 h 100"/>
                <a:gd name="T2" fmla="*/ 132 w 192"/>
                <a:gd name="T3" fmla="*/ 69 h 100"/>
                <a:gd name="T4" fmla="*/ 99 w 192"/>
                <a:gd name="T5" fmla="*/ 23 h 100"/>
                <a:gd name="T6" fmla="*/ 78 w 192"/>
                <a:gd name="T7" fmla="*/ 0 h 100"/>
                <a:gd name="T8" fmla="*/ 66 w 192"/>
                <a:gd name="T9" fmla="*/ 0 h 100"/>
                <a:gd name="T10" fmla="*/ 0 w 192"/>
                <a:gd name="T11" fmla="*/ 92 h 100"/>
                <a:gd name="T12" fmla="*/ 12 w 192"/>
                <a:gd name="T13" fmla="*/ 115 h 100"/>
                <a:gd name="T14" fmla="*/ 66 w 192"/>
                <a:gd name="T15" fmla="*/ 69 h 100"/>
                <a:gd name="T16" fmla="*/ 90 w 192"/>
                <a:gd name="T17" fmla="*/ 69 h 100"/>
                <a:gd name="T18" fmla="*/ 123 w 192"/>
                <a:gd name="T19" fmla="*/ 115 h 100"/>
                <a:gd name="T20" fmla="*/ 166 w 192"/>
                <a:gd name="T21" fmla="*/ 92 h 100"/>
                <a:gd name="T22" fmla="*/ 166 w 192"/>
                <a:gd name="T23" fmla="*/ 69 h 100"/>
                <a:gd name="T24" fmla="*/ 177 w 192"/>
                <a:gd name="T25" fmla="*/ 69 h 100"/>
                <a:gd name="T26" fmla="*/ 166 w 192"/>
                <a:gd name="T27" fmla="*/ 69 h 10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2"/>
                <a:gd name="T43" fmla="*/ 0 h 100"/>
                <a:gd name="T44" fmla="*/ 192 w 192"/>
                <a:gd name="T45" fmla="*/ 100 h 10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2" h="100">
                  <a:moveTo>
                    <a:pt x="180" y="60"/>
                  </a:moveTo>
                  <a:lnTo>
                    <a:pt x="144" y="60"/>
                  </a:lnTo>
                  <a:lnTo>
                    <a:pt x="108" y="20"/>
                  </a:lnTo>
                  <a:lnTo>
                    <a:pt x="84" y="0"/>
                  </a:lnTo>
                  <a:lnTo>
                    <a:pt x="72" y="0"/>
                  </a:lnTo>
                  <a:lnTo>
                    <a:pt x="0" y="80"/>
                  </a:lnTo>
                  <a:lnTo>
                    <a:pt x="12" y="100"/>
                  </a:lnTo>
                  <a:lnTo>
                    <a:pt x="72" y="60"/>
                  </a:lnTo>
                  <a:lnTo>
                    <a:pt x="96" y="60"/>
                  </a:lnTo>
                  <a:lnTo>
                    <a:pt x="132" y="100"/>
                  </a:lnTo>
                  <a:lnTo>
                    <a:pt x="180" y="80"/>
                  </a:lnTo>
                  <a:lnTo>
                    <a:pt x="180" y="60"/>
                  </a:lnTo>
                  <a:lnTo>
                    <a:pt x="192" y="60"/>
                  </a:lnTo>
                  <a:lnTo>
                    <a:pt x="180" y="6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62" name="Freeform 48"/>
            <p:cNvSpPr>
              <a:spLocks/>
            </p:cNvSpPr>
            <p:nvPr/>
          </p:nvSpPr>
          <p:spPr bwMode="auto">
            <a:xfrm>
              <a:off x="1602" y="14877"/>
              <a:ext cx="279" cy="668"/>
            </a:xfrm>
            <a:custGeom>
              <a:avLst/>
              <a:gdLst>
                <a:gd name="T0" fmla="*/ 262 w 288"/>
                <a:gd name="T1" fmla="*/ 23 h 640"/>
                <a:gd name="T2" fmla="*/ 251 w 288"/>
                <a:gd name="T3" fmla="*/ 69 h 640"/>
                <a:gd name="T4" fmla="*/ 218 w 288"/>
                <a:gd name="T5" fmla="*/ 159 h 640"/>
                <a:gd name="T6" fmla="*/ 141 w 288"/>
                <a:gd name="T7" fmla="*/ 375 h 640"/>
                <a:gd name="T8" fmla="*/ 54 w 288"/>
                <a:gd name="T9" fmla="*/ 602 h 640"/>
                <a:gd name="T10" fmla="*/ 21 w 288"/>
                <a:gd name="T11" fmla="*/ 682 h 640"/>
                <a:gd name="T12" fmla="*/ 0 w 288"/>
                <a:gd name="T13" fmla="*/ 727 h 640"/>
                <a:gd name="T14" fmla="*/ 0 w 288"/>
                <a:gd name="T15" fmla="*/ 705 h 640"/>
                <a:gd name="T16" fmla="*/ 0 w 288"/>
                <a:gd name="T17" fmla="*/ 659 h 640"/>
                <a:gd name="T18" fmla="*/ 21 w 288"/>
                <a:gd name="T19" fmla="*/ 467 h 640"/>
                <a:gd name="T20" fmla="*/ 21 w 288"/>
                <a:gd name="T21" fmla="*/ 375 h 640"/>
                <a:gd name="T22" fmla="*/ 12 w 288"/>
                <a:gd name="T23" fmla="*/ 307 h 640"/>
                <a:gd name="T24" fmla="*/ 12 w 288"/>
                <a:gd name="T25" fmla="*/ 284 h 640"/>
                <a:gd name="T26" fmla="*/ 21 w 288"/>
                <a:gd name="T27" fmla="*/ 284 h 640"/>
                <a:gd name="T28" fmla="*/ 66 w 288"/>
                <a:gd name="T29" fmla="*/ 261 h 640"/>
                <a:gd name="T30" fmla="*/ 132 w 288"/>
                <a:gd name="T31" fmla="*/ 193 h 640"/>
                <a:gd name="T32" fmla="*/ 196 w 288"/>
                <a:gd name="T33" fmla="*/ 114 h 640"/>
                <a:gd name="T34" fmla="*/ 240 w 288"/>
                <a:gd name="T35" fmla="*/ 23 h 640"/>
                <a:gd name="T36" fmla="*/ 262 w 288"/>
                <a:gd name="T37" fmla="*/ 0 h 640"/>
                <a:gd name="T38" fmla="*/ 262 w 288"/>
                <a:gd name="T39" fmla="*/ 23 h 64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88"/>
                <a:gd name="T61" fmla="*/ 0 h 640"/>
                <a:gd name="T62" fmla="*/ 288 w 288"/>
                <a:gd name="T63" fmla="*/ 640 h 64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88" h="640">
                  <a:moveTo>
                    <a:pt x="288" y="20"/>
                  </a:moveTo>
                  <a:lnTo>
                    <a:pt x="276" y="60"/>
                  </a:lnTo>
                  <a:lnTo>
                    <a:pt x="240" y="140"/>
                  </a:lnTo>
                  <a:lnTo>
                    <a:pt x="156" y="330"/>
                  </a:lnTo>
                  <a:lnTo>
                    <a:pt x="60" y="530"/>
                  </a:lnTo>
                  <a:lnTo>
                    <a:pt x="24" y="600"/>
                  </a:lnTo>
                  <a:lnTo>
                    <a:pt x="0" y="640"/>
                  </a:lnTo>
                  <a:lnTo>
                    <a:pt x="0" y="620"/>
                  </a:lnTo>
                  <a:lnTo>
                    <a:pt x="0" y="580"/>
                  </a:lnTo>
                  <a:lnTo>
                    <a:pt x="24" y="410"/>
                  </a:lnTo>
                  <a:lnTo>
                    <a:pt x="24" y="330"/>
                  </a:lnTo>
                  <a:lnTo>
                    <a:pt x="12" y="270"/>
                  </a:lnTo>
                  <a:lnTo>
                    <a:pt x="12" y="250"/>
                  </a:lnTo>
                  <a:lnTo>
                    <a:pt x="24" y="250"/>
                  </a:lnTo>
                  <a:lnTo>
                    <a:pt x="72" y="230"/>
                  </a:lnTo>
                  <a:lnTo>
                    <a:pt x="144" y="170"/>
                  </a:lnTo>
                  <a:lnTo>
                    <a:pt x="216" y="100"/>
                  </a:lnTo>
                  <a:lnTo>
                    <a:pt x="264" y="20"/>
                  </a:lnTo>
                  <a:lnTo>
                    <a:pt x="288" y="0"/>
                  </a:lnTo>
                  <a:lnTo>
                    <a:pt x="288" y="2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63" name="Freeform 49"/>
            <p:cNvSpPr>
              <a:spLocks/>
            </p:cNvSpPr>
            <p:nvPr/>
          </p:nvSpPr>
          <p:spPr bwMode="auto">
            <a:xfrm>
              <a:off x="1872" y="15200"/>
              <a:ext cx="36" cy="472"/>
            </a:xfrm>
            <a:custGeom>
              <a:avLst/>
              <a:gdLst>
                <a:gd name="T0" fmla="*/ 21 w 36"/>
                <a:gd name="T1" fmla="*/ 493 h 450"/>
                <a:gd name="T2" fmla="*/ 33 w 36"/>
                <a:gd name="T3" fmla="*/ 401 h 450"/>
                <a:gd name="T4" fmla="*/ 33 w 36"/>
                <a:gd name="T5" fmla="*/ 355 h 450"/>
                <a:gd name="T6" fmla="*/ 33 w 36"/>
                <a:gd name="T7" fmla="*/ 310 h 450"/>
                <a:gd name="T8" fmla="*/ 21 w 36"/>
                <a:gd name="T9" fmla="*/ 206 h 450"/>
                <a:gd name="T10" fmla="*/ 33 w 36"/>
                <a:gd name="T11" fmla="*/ 69 h 450"/>
                <a:gd name="T12" fmla="*/ 33 w 36"/>
                <a:gd name="T13" fmla="*/ 23 h 450"/>
                <a:gd name="T14" fmla="*/ 33 w 36"/>
                <a:gd name="T15" fmla="*/ 0 h 450"/>
                <a:gd name="T16" fmla="*/ 21 w 36"/>
                <a:gd name="T17" fmla="*/ 0 h 450"/>
                <a:gd name="T18" fmla="*/ 12 w 36"/>
                <a:gd name="T19" fmla="*/ 23 h 450"/>
                <a:gd name="T20" fmla="*/ 0 w 36"/>
                <a:gd name="T21" fmla="*/ 138 h 450"/>
                <a:gd name="T22" fmla="*/ 0 w 36"/>
                <a:gd name="T23" fmla="*/ 275 h 450"/>
                <a:gd name="T24" fmla="*/ 0 w 36"/>
                <a:gd name="T25" fmla="*/ 401 h 450"/>
                <a:gd name="T26" fmla="*/ 12 w 36"/>
                <a:gd name="T27" fmla="*/ 516 h 450"/>
                <a:gd name="T28" fmla="*/ 21 w 36"/>
                <a:gd name="T29" fmla="*/ 516 h 450"/>
                <a:gd name="T30" fmla="*/ 21 w 36"/>
                <a:gd name="T31" fmla="*/ 493 h 4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6"/>
                <a:gd name="T49" fmla="*/ 0 h 450"/>
                <a:gd name="T50" fmla="*/ 36 w 36"/>
                <a:gd name="T51" fmla="*/ 450 h 4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6" h="450">
                  <a:moveTo>
                    <a:pt x="24" y="430"/>
                  </a:moveTo>
                  <a:lnTo>
                    <a:pt x="36" y="350"/>
                  </a:lnTo>
                  <a:lnTo>
                    <a:pt x="36" y="310"/>
                  </a:lnTo>
                  <a:lnTo>
                    <a:pt x="36" y="270"/>
                  </a:lnTo>
                  <a:lnTo>
                    <a:pt x="24" y="180"/>
                  </a:lnTo>
                  <a:lnTo>
                    <a:pt x="36" y="60"/>
                  </a:lnTo>
                  <a:lnTo>
                    <a:pt x="36" y="20"/>
                  </a:lnTo>
                  <a:lnTo>
                    <a:pt x="36" y="0"/>
                  </a:lnTo>
                  <a:lnTo>
                    <a:pt x="24" y="0"/>
                  </a:lnTo>
                  <a:lnTo>
                    <a:pt x="12" y="20"/>
                  </a:lnTo>
                  <a:lnTo>
                    <a:pt x="0" y="120"/>
                  </a:lnTo>
                  <a:lnTo>
                    <a:pt x="0" y="240"/>
                  </a:lnTo>
                  <a:lnTo>
                    <a:pt x="0" y="350"/>
                  </a:lnTo>
                  <a:lnTo>
                    <a:pt x="12" y="450"/>
                  </a:lnTo>
                  <a:lnTo>
                    <a:pt x="24" y="450"/>
                  </a:lnTo>
                  <a:lnTo>
                    <a:pt x="24" y="43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64" name="Freeform 50"/>
            <p:cNvSpPr>
              <a:spLocks/>
            </p:cNvSpPr>
            <p:nvPr/>
          </p:nvSpPr>
          <p:spPr bwMode="auto">
            <a:xfrm>
              <a:off x="2046" y="14554"/>
              <a:ext cx="257" cy="200"/>
            </a:xfrm>
            <a:custGeom>
              <a:avLst/>
              <a:gdLst>
                <a:gd name="T0" fmla="*/ 0 w 265"/>
                <a:gd name="T1" fmla="*/ 189 h 190"/>
                <a:gd name="T2" fmla="*/ 45 w 265"/>
                <a:gd name="T3" fmla="*/ 100 h 190"/>
                <a:gd name="T4" fmla="*/ 109 w 265"/>
                <a:gd name="T5" fmla="*/ 23 h 190"/>
                <a:gd name="T6" fmla="*/ 176 w 265"/>
                <a:gd name="T7" fmla="*/ 0 h 190"/>
                <a:gd name="T8" fmla="*/ 209 w 265"/>
                <a:gd name="T9" fmla="*/ 0 h 190"/>
                <a:gd name="T10" fmla="*/ 231 w 265"/>
                <a:gd name="T11" fmla="*/ 45 h 190"/>
                <a:gd name="T12" fmla="*/ 241 w 265"/>
                <a:gd name="T13" fmla="*/ 79 h 190"/>
                <a:gd name="T14" fmla="*/ 231 w 265"/>
                <a:gd name="T15" fmla="*/ 122 h 190"/>
                <a:gd name="T16" fmla="*/ 220 w 265"/>
                <a:gd name="T17" fmla="*/ 145 h 190"/>
                <a:gd name="T18" fmla="*/ 209 w 265"/>
                <a:gd name="T19" fmla="*/ 122 h 190"/>
                <a:gd name="T20" fmla="*/ 165 w 265"/>
                <a:gd name="T21" fmla="*/ 79 h 190"/>
                <a:gd name="T22" fmla="*/ 99 w 265"/>
                <a:gd name="T23" fmla="*/ 100 h 190"/>
                <a:gd name="T24" fmla="*/ 45 w 265"/>
                <a:gd name="T25" fmla="*/ 145 h 190"/>
                <a:gd name="T26" fmla="*/ 0 w 265"/>
                <a:gd name="T27" fmla="*/ 212 h 190"/>
                <a:gd name="T28" fmla="*/ 0 w 265"/>
                <a:gd name="T29" fmla="*/ 212 h 190"/>
                <a:gd name="T30" fmla="*/ 0 w 265"/>
                <a:gd name="T31" fmla="*/ 189 h 19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5"/>
                <a:gd name="T49" fmla="*/ 0 h 190"/>
                <a:gd name="T50" fmla="*/ 265 w 265"/>
                <a:gd name="T51" fmla="*/ 190 h 19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5" h="190">
                  <a:moveTo>
                    <a:pt x="0" y="170"/>
                  </a:moveTo>
                  <a:lnTo>
                    <a:pt x="48" y="90"/>
                  </a:lnTo>
                  <a:lnTo>
                    <a:pt x="120" y="20"/>
                  </a:lnTo>
                  <a:lnTo>
                    <a:pt x="193" y="0"/>
                  </a:lnTo>
                  <a:lnTo>
                    <a:pt x="229" y="0"/>
                  </a:lnTo>
                  <a:lnTo>
                    <a:pt x="253" y="40"/>
                  </a:lnTo>
                  <a:lnTo>
                    <a:pt x="265" y="70"/>
                  </a:lnTo>
                  <a:lnTo>
                    <a:pt x="253" y="110"/>
                  </a:lnTo>
                  <a:lnTo>
                    <a:pt x="241" y="130"/>
                  </a:lnTo>
                  <a:lnTo>
                    <a:pt x="229" y="110"/>
                  </a:lnTo>
                  <a:lnTo>
                    <a:pt x="180" y="70"/>
                  </a:lnTo>
                  <a:lnTo>
                    <a:pt x="108" y="90"/>
                  </a:lnTo>
                  <a:lnTo>
                    <a:pt x="48" y="130"/>
                  </a:lnTo>
                  <a:lnTo>
                    <a:pt x="0" y="190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65" name="Freeform 51"/>
            <p:cNvSpPr>
              <a:spLocks/>
            </p:cNvSpPr>
            <p:nvPr/>
          </p:nvSpPr>
          <p:spPr bwMode="auto">
            <a:xfrm>
              <a:off x="2267" y="14859"/>
              <a:ext cx="95" cy="468"/>
            </a:xfrm>
            <a:custGeom>
              <a:avLst/>
              <a:gdLst>
                <a:gd name="T0" fmla="*/ 12 w 96"/>
                <a:gd name="T1" fmla="*/ 0 h 450"/>
                <a:gd name="T2" fmla="*/ 33 w 96"/>
                <a:gd name="T3" fmla="*/ 0 h 450"/>
                <a:gd name="T4" fmla="*/ 69 w 96"/>
                <a:gd name="T5" fmla="*/ 69 h 450"/>
                <a:gd name="T6" fmla="*/ 78 w 96"/>
                <a:gd name="T7" fmla="*/ 135 h 450"/>
                <a:gd name="T8" fmla="*/ 90 w 96"/>
                <a:gd name="T9" fmla="*/ 238 h 450"/>
                <a:gd name="T10" fmla="*/ 78 w 96"/>
                <a:gd name="T11" fmla="*/ 351 h 450"/>
                <a:gd name="T12" fmla="*/ 45 w 96"/>
                <a:gd name="T13" fmla="*/ 487 h 450"/>
                <a:gd name="T14" fmla="*/ 33 w 96"/>
                <a:gd name="T15" fmla="*/ 510 h 450"/>
                <a:gd name="T16" fmla="*/ 24 w 96"/>
                <a:gd name="T17" fmla="*/ 510 h 450"/>
                <a:gd name="T18" fmla="*/ 24 w 96"/>
                <a:gd name="T19" fmla="*/ 487 h 450"/>
                <a:gd name="T20" fmla="*/ 33 w 96"/>
                <a:gd name="T21" fmla="*/ 441 h 450"/>
                <a:gd name="T22" fmla="*/ 33 w 96"/>
                <a:gd name="T23" fmla="*/ 351 h 450"/>
                <a:gd name="T24" fmla="*/ 33 w 96"/>
                <a:gd name="T25" fmla="*/ 283 h 450"/>
                <a:gd name="T26" fmla="*/ 24 w 96"/>
                <a:gd name="T27" fmla="*/ 181 h 450"/>
                <a:gd name="T28" fmla="*/ 0 w 96"/>
                <a:gd name="T29" fmla="*/ 91 h 450"/>
                <a:gd name="T30" fmla="*/ 12 w 96"/>
                <a:gd name="T31" fmla="*/ 0 h 4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6"/>
                <a:gd name="T49" fmla="*/ 0 h 450"/>
                <a:gd name="T50" fmla="*/ 96 w 96"/>
                <a:gd name="T51" fmla="*/ 450 h 4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6" h="450">
                  <a:moveTo>
                    <a:pt x="12" y="0"/>
                  </a:moveTo>
                  <a:lnTo>
                    <a:pt x="36" y="0"/>
                  </a:lnTo>
                  <a:lnTo>
                    <a:pt x="72" y="60"/>
                  </a:lnTo>
                  <a:lnTo>
                    <a:pt x="84" y="120"/>
                  </a:lnTo>
                  <a:lnTo>
                    <a:pt x="96" y="210"/>
                  </a:lnTo>
                  <a:lnTo>
                    <a:pt x="84" y="310"/>
                  </a:lnTo>
                  <a:lnTo>
                    <a:pt x="48" y="430"/>
                  </a:lnTo>
                  <a:lnTo>
                    <a:pt x="36" y="450"/>
                  </a:lnTo>
                  <a:lnTo>
                    <a:pt x="24" y="450"/>
                  </a:lnTo>
                  <a:lnTo>
                    <a:pt x="24" y="430"/>
                  </a:lnTo>
                  <a:lnTo>
                    <a:pt x="36" y="390"/>
                  </a:lnTo>
                  <a:lnTo>
                    <a:pt x="36" y="310"/>
                  </a:lnTo>
                  <a:lnTo>
                    <a:pt x="36" y="250"/>
                  </a:lnTo>
                  <a:lnTo>
                    <a:pt x="24" y="160"/>
                  </a:lnTo>
                  <a:lnTo>
                    <a:pt x="0" y="8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762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66" name="Freeform 52"/>
            <p:cNvSpPr>
              <a:spLocks/>
            </p:cNvSpPr>
            <p:nvPr/>
          </p:nvSpPr>
          <p:spPr bwMode="auto">
            <a:xfrm>
              <a:off x="1953" y="1407"/>
              <a:ext cx="8468" cy="835"/>
            </a:xfrm>
            <a:custGeom>
              <a:avLst/>
              <a:gdLst>
                <a:gd name="T0" fmla="*/ 153 w 8730"/>
                <a:gd name="T1" fmla="*/ 158 h 800"/>
                <a:gd name="T2" fmla="*/ 54 w 8730"/>
                <a:gd name="T3" fmla="*/ 351 h 800"/>
                <a:gd name="T4" fmla="*/ 54 w 8730"/>
                <a:gd name="T5" fmla="*/ 622 h 800"/>
                <a:gd name="T6" fmla="*/ 110 w 8730"/>
                <a:gd name="T7" fmla="*/ 770 h 800"/>
                <a:gd name="T8" fmla="*/ 186 w 8730"/>
                <a:gd name="T9" fmla="*/ 793 h 800"/>
                <a:gd name="T10" fmla="*/ 241 w 8730"/>
                <a:gd name="T11" fmla="*/ 691 h 800"/>
                <a:gd name="T12" fmla="*/ 230 w 8730"/>
                <a:gd name="T13" fmla="*/ 442 h 800"/>
                <a:gd name="T14" fmla="*/ 153 w 8730"/>
                <a:gd name="T15" fmla="*/ 397 h 800"/>
                <a:gd name="T16" fmla="*/ 142 w 8730"/>
                <a:gd name="T17" fmla="*/ 487 h 800"/>
                <a:gd name="T18" fmla="*/ 175 w 8730"/>
                <a:gd name="T19" fmla="*/ 579 h 800"/>
                <a:gd name="T20" fmla="*/ 198 w 8730"/>
                <a:gd name="T21" fmla="*/ 510 h 800"/>
                <a:gd name="T22" fmla="*/ 186 w 8730"/>
                <a:gd name="T23" fmla="*/ 645 h 800"/>
                <a:gd name="T24" fmla="*/ 142 w 8730"/>
                <a:gd name="T25" fmla="*/ 668 h 800"/>
                <a:gd name="T26" fmla="*/ 110 w 8730"/>
                <a:gd name="T27" fmla="*/ 579 h 800"/>
                <a:gd name="T28" fmla="*/ 110 w 8730"/>
                <a:gd name="T29" fmla="*/ 397 h 800"/>
                <a:gd name="T30" fmla="*/ 153 w 8730"/>
                <a:gd name="T31" fmla="*/ 284 h 800"/>
                <a:gd name="T32" fmla="*/ 230 w 8730"/>
                <a:gd name="T33" fmla="*/ 305 h 800"/>
                <a:gd name="T34" fmla="*/ 286 w 8730"/>
                <a:gd name="T35" fmla="*/ 464 h 800"/>
                <a:gd name="T36" fmla="*/ 286 w 8730"/>
                <a:gd name="T37" fmla="*/ 702 h 800"/>
                <a:gd name="T38" fmla="*/ 219 w 8730"/>
                <a:gd name="T39" fmla="*/ 884 h 800"/>
                <a:gd name="T40" fmla="*/ 99 w 8730"/>
                <a:gd name="T41" fmla="*/ 884 h 800"/>
                <a:gd name="T42" fmla="*/ 12 w 8730"/>
                <a:gd name="T43" fmla="*/ 622 h 800"/>
                <a:gd name="T44" fmla="*/ 21 w 8730"/>
                <a:gd name="T45" fmla="*/ 284 h 800"/>
                <a:gd name="T46" fmla="*/ 142 w 8730"/>
                <a:gd name="T47" fmla="*/ 46 h 800"/>
                <a:gd name="T48" fmla="*/ 252 w 8730"/>
                <a:gd name="T49" fmla="*/ 0 h 800"/>
                <a:gd name="T50" fmla="*/ 7781 w 8730"/>
                <a:gd name="T51" fmla="*/ 23 h 800"/>
                <a:gd name="T52" fmla="*/ 7913 w 8730"/>
                <a:gd name="T53" fmla="*/ 158 h 800"/>
                <a:gd name="T54" fmla="*/ 7967 w 8730"/>
                <a:gd name="T55" fmla="*/ 464 h 800"/>
                <a:gd name="T56" fmla="*/ 7935 w 8730"/>
                <a:gd name="T57" fmla="*/ 770 h 800"/>
                <a:gd name="T58" fmla="*/ 7803 w 8730"/>
                <a:gd name="T59" fmla="*/ 906 h 800"/>
                <a:gd name="T60" fmla="*/ 7727 w 8730"/>
                <a:gd name="T61" fmla="*/ 816 h 800"/>
                <a:gd name="T62" fmla="*/ 7681 w 8730"/>
                <a:gd name="T63" fmla="*/ 579 h 800"/>
                <a:gd name="T64" fmla="*/ 7715 w 8730"/>
                <a:gd name="T65" fmla="*/ 374 h 800"/>
                <a:gd name="T66" fmla="*/ 7781 w 8730"/>
                <a:gd name="T67" fmla="*/ 284 h 800"/>
                <a:gd name="T68" fmla="*/ 7847 w 8730"/>
                <a:gd name="T69" fmla="*/ 328 h 800"/>
                <a:gd name="T70" fmla="*/ 7869 w 8730"/>
                <a:gd name="T71" fmla="*/ 487 h 800"/>
                <a:gd name="T72" fmla="*/ 7858 w 8730"/>
                <a:gd name="T73" fmla="*/ 645 h 800"/>
                <a:gd name="T74" fmla="*/ 7814 w 8730"/>
                <a:gd name="T75" fmla="*/ 691 h 800"/>
                <a:gd name="T76" fmla="*/ 7770 w 8730"/>
                <a:gd name="T77" fmla="*/ 556 h 800"/>
                <a:gd name="T78" fmla="*/ 7792 w 8730"/>
                <a:gd name="T79" fmla="*/ 533 h 800"/>
                <a:gd name="T80" fmla="*/ 7836 w 8730"/>
                <a:gd name="T81" fmla="*/ 533 h 800"/>
                <a:gd name="T82" fmla="*/ 7836 w 8730"/>
                <a:gd name="T83" fmla="*/ 442 h 800"/>
                <a:gd name="T84" fmla="*/ 7781 w 8730"/>
                <a:gd name="T85" fmla="*/ 374 h 800"/>
                <a:gd name="T86" fmla="*/ 7727 w 8730"/>
                <a:gd name="T87" fmla="*/ 579 h 800"/>
                <a:gd name="T88" fmla="*/ 7759 w 8730"/>
                <a:gd name="T89" fmla="*/ 747 h 800"/>
                <a:gd name="T90" fmla="*/ 7836 w 8730"/>
                <a:gd name="T91" fmla="*/ 793 h 800"/>
                <a:gd name="T92" fmla="*/ 7902 w 8730"/>
                <a:gd name="T93" fmla="*/ 702 h 800"/>
                <a:gd name="T94" fmla="*/ 7935 w 8730"/>
                <a:gd name="T95" fmla="*/ 487 h 800"/>
                <a:gd name="T96" fmla="*/ 7880 w 8730"/>
                <a:gd name="T97" fmla="*/ 215 h 800"/>
                <a:gd name="T98" fmla="*/ 7727 w 8730"/>
                <a:gd name="T99" fmla="*/ 136 h 80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8730"/>
                <a:gd name="T151" fmla="*/ 0 h 800"/>
                <a:gd name="T152" fmla="*/ 8730 w 8730"/>
                <a:gd name="T153" fmla="*/ 800 h 80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8730" h="800">
                  <a:moveTo>
                    <a:pt x="276" y="120"/>
                  </a:moveTo>
                  <a:lnTo>
                    <a:pt x="168" y="140"/>
                  </a:lnTo>
                  <a:lnTo>
                    <a:pt x="108" y="190"/>
                  </a:lnTo>
                  <a:lnTo>
                    <a:pt x="60" y="310"/>
                  </a:lnTo>
                  <a:lnTo>
                    <a:pt x="48" y="430"/>
                  </a:lnTo>
                  <a:lnTo>
                    <a:pt x="60" y="550"/>
                  </a:lnTo>
                  <a:lnTo>
                    <a:pt x="84" y="620"/>
                  </a:lnTo>
                  <a:lnTo>
                    <a:pt x="120" y="680"/>
                  </a:lnTo>
                  <a:lnTo>
                    <a:pt x="168" y="700"/>
                  </a:lnTo>
                  <a:lnTo>
                    <a:pt x="204" y="700"/>
                  </a:lnTo>
                  <a:lnTo>
                    <a:pt x="240" y="660"/>
                  </a:lnTo>
                  <a:lnTo>
                    <a:pt x="264" y="610"/>
                  </a:lnTo>
                  <a:lnTo>
                    <a:pt x="276" y="510"/>
                  </a:lnTo>
                  <a:lnTo>
                    <a:pt x="252" y="390"/>
                  </a:lnTo>
                  <a:lnTo>
                    <a:pt x="216" y="330"/>
                  </a:lnTo>
                  <a:lnTo>
                    <a:pt x="168" y="350"/>
                  </a:lnTo>
                  <a:lnTo>
                    <a:pt x="168" y="390"/>
                  </a:lnTo>
                  <a:lnTo>
                    <a:pt x="156" y="430"/>
                  </a:lnTo>
                  <a:lnTo>
                    <a:pt x="168" y="470"/>
                  </a:lnTo>
                  <a:lnTo>
                    <a:pt x="192" y="510"/>
                  </a:lnTo>
                  <a:lnTo>
                    <a:pt x="204" y="470"/>
                  </a:lnTo>
                  <a:lnTo>
                    <a:pt x="216" y="450"/>
                  </a:lnTo>
                  <a:lnTo>
                    <a:pt x="228" y="490"/>
                  </a:lnTo>
                  <a:lnTo>
                    <a:pt x="204" y="570"/>
                  </a:lnTo>
                  <a:lnTo>
                    <a:pt x="168" y="610"/>
                  </a:lnTo>
                  <a:lnTo>
                    <a:pt x="156" y="590"/>
                  </a:lnTo>
                  <a:lnTo>
                    <a:pt x="132" y="570"/>
                  </a:lnTo>
                  <a:lnTo>
                    <a:pt x="120" y="510"/>
                  </a:lnTo>
                  <a:lnTo>
                    <a:pt x="108" y="430"/>
                  </a:lnTo>
                  <a:lnTo>
                    <a:pt x="120" y="350"/>
                  </a:lnTo>
                  <a:lnTo>
                    <a:pt x="144" y="290"/>
                  </a:lnTo>
                  <a:lnTo>
                    <a:pt x="168" y="250"/>
                  </a:lnTo>
                  <a:lnTo>
                    <a:pt x="216" y="250"/>
                  </a:lnTo>
                  <a:lnTo>
                    <a:pt x="252" y="270"/>
                  </a:lnTo>
                  <a:lnTo>
                    <a:pt x="289" y="330"/>
                  </a:lnTo>
                  <a:lnTo>
                    <a:pt x="313" y="410"/>
                  </a:lnTo>
                  <a:lnTo>
                    <a:pt x="325" y="510"/>
                  </a:lnTo>
                  <a:lnTo>
                    <a:pt x="313" y="620"/>
                  </a:lnTo>
                  <a:lnTo>
                    <a:pt x="276" y="720"/>
                  </a:lnTo>
                  <a:lnTo>
                    <a:pt x="240" y="780"/>
                  </a:lnTo>
                  <a:lnTo>
                    <a:pt x="192" y="800"/>
                  </a:lnTo>
                  <a:lnTo>
                    <a:pt x="108" y="780"/>
                  </a:lnTo>
                  <a:lnTo>
                    <a:pt x="48" y="680"/>
                  </a:lnTo>
                  <a:lnTo>
                    <a:pt x="12" y="550"/>
                  </a:lnTo>
                  <a:lnTo>
                    <a:pt x="0" y="410"/>
                  </a:lnTo>
                  <a:lnTo>
                    <a:pt x="24" y="250"/>
                  </a:lnTo>
                  <a:lnTo>
                    <a:pt x="72" y="140"/>
                  </a:lnTo>
                  <a:lnTo>
                    <a:pt x="156" y="40"/>
                  </a:lnTo>
                  <a:lnTo>
                    <a:pt x="216" y="20"/>
                  </a:lnTo>
                  <a:lnTo>
                    <a:pt x="276" y="0"/>
                  </a:lnTo>
                  <a:lnTo>
                    <a:pt x="8466" y="0"/>
                  </a:lnTo>
                  <a:lnTo>
                    <a:pt x="8526" y="20"/>
                  </a:lnTo>
                  <a:lnTo>
                    <a:pt x="8586" y="40"/>
                  </a:lnTo>
                  <a:lnTo>
                    <a:pt x="8670" y="140"/>
                  </a:lnTo>
                  <a:lnTo>
                    <a:pt x="8718" y="250"/>
                  </a:lnTo>
                  <a:lnTo>
                    <a:pt x="8730" y="410"/>
                  </a:lnTo>
                  <a:lnTo>
                    <a:pt x="8730" y="550"/>
                  </a:lnTo>
                  <a:lnTo>
                    <a:pt x="8694" y="680"/>
                  </a:lnTo>
                  <a:lnTo>
                    <a:pt x="8634" y="780"/>
                  </a:lnTo>
                  <a:lnTo>
                    <a:pt x="8550" y="800"/>
                  </a:lnTo>
                  <a:lnTo>
                    <a:pt x="8514" y="780"/>
                  </a:lnTo>
                  <a:lnTo>
                    <a:pt x="8466" y="720"/>
                  </a:lnTo>
                  <a:lnTo>
                    <a:pt x="8441" y="620"/>
                  </a:lnTo>
                  <a:lnTo>
                    <a:pt x="8417" y="510"/>
                  </a:lnTo>
                  <a:lnTo>
                    <a:pt x="8429" y="410"/>
                  </a:lnTo>
                  <a:lnTo>
                    <a:pt x="8454" y="330"/>
                  </a:lnTo>
                  <a:lnTo>
                    <a:pt x="8490" y="270"/>
                  </a:lnTo>
                  <a:lnTo>
                    <a:pt x="8526" y="250"/>
                  </a:lnTo>
                  <a:lnTo>
                    <a:pt x="8562" y="250"/>
                  </a:lnTo>
                  <a:lnTo>
                    <a:pt x="8598" y="290"/>
                  </a:lnTo>
                  <a:lnTo>
                    <a:pt x="8622" y="350"/>
                  </a:lnTo>
                  <a:lnTo>
                    <a:pt x="8622" y="430"/>
                  </a:lnTo>
                  <a:lnTo>
                    <a:pt x="8622" y="510"/>
                  </a:lnTo>
                  <a:lnTo>
                    <a:pt x="8610" y="570"/>
                  </a:lnTo>
                  <a:lnTo>
                    <a:pt x="8586" y="590"/>
                  </a:lnTo>
                  <a:lnTo>
                    <a:pt x="8562" y="610"/>
                  </a:lnTo>
                  <a:lnTo>
                    <a:pt x="8538" y="570"/>
                  </a:lnTo>
                  <a:lnTo>
                    <a:pt x="8514" y="490"/>
                  </a:lnTo>
                  <a:lnTo>
                    <a:pt x="8526" y="450"/>
                  </a:lnTo>
                  <a:lnTo>
                    <a:pt x="8538" y="470"/>
                  </a:lnTo>
                  <a:lnTo>
                    <a:pt x="8550" y="510"/>
                  </a:lnTo>
                  <a:lnTo>
                    <a:pt x="8586" y="470"/>
                  </a:lnTo>
                  <a:lnTo>
                    <a:pt x="8586" y="430"/>
                  </a:lnTo>
                  <a:lnTo>
                    <a:pt x="8586" y="390"/>
                  </a:lnTo>
                  <a:lnTo>
                    <a:pt x="8562" y="350"/>
                  </a:lnTo>
                  <a:lnTo>
                    <a:pt x="8526" y="330"/>
                  </a:lnTo>
                  <a:lnTo>
                    <a:pt x="8478" y="390"/>
                  </a:lnTo>
                  <a:lnTo>
                    <a:pt x="8466" y="510"/>
                  </a:lnTo>
                  <a:lnTo>
                    <a:pt x="8478" y="610"/>
                  </a:lnTo>
                  <a:lnTo>
                    <a:pt x="8502" y="660"/>
                  </a:lnTo>
                  <a:lnTo>
                    <a:pt x="8538" y="700"/>
                  </a:lnTo>
                  <a:lnTo>
                    <a:pt x="8586" y="700"/>
                  </a:lnTo>
                  <a:lnTo>
                    <a:pt x="8622" y="680"/>
                  </a:lnTo>
                  <a:lnTo>
                    <a:pt x="8658" y="620"/>
                  </a:lnTo>
                  <a:lnTo>
                    <a:pt x="8682" y="550"/>
                  </a:lnTo>
                  <a:lnTo>
                    <a:pt x="8694" y="430"/>
                  </a:lnTo>
                  <a:lnTo>
                    <a:pt x="8682" y="310"/>
                  </a:lnTo>
                  <a:lnTo>
                    <a:pt x="8634" y="190"/>
                  </a:lnTo>
                  <a:lnTo>
                    <a:pt x="8562" y="140"/>
                  </a:lnTo>
                  <a:lnTo>
                    <a:pt x="8466" y="120"/>
                  </a:lnTo>
                  <a:lnTo>
                    <a:pt x="276" y="120"/>
                  </a:lnTo>
                  <a:close/>
                </a:path>
              </a:pathLst>
            </a:custGeom>
            <a:solidFill>
              <a:srgbClr val="B098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67" name="Freeform 53"/>
            <p:cNvSpPr>
              <a:spLocks/>
            </p:cNvSpPr>
            <p:nvPr/>
          </p:nvSpPr>
          <p:spPr bwMode="auto">
            <a:xfrm>
              <a:off x="1953" y="14964"/>
              <a:ext cx="8468" cy="835"/>
            </a:xfrm>
            <a:custGeom>
              <a:avLst/>
              <a:gdLst>
                <a:gd name="T0" fmla="*/ 153 w 8730"/>
                <a:gd name="T1" fmla="*/ 776 h 800"/>
                <a:gd name="T2" fmla="*/ 54 w 8730"/>
                <a:gd name="T3" fmla="*/ 582 h 800"/>
                <a:gd name="T4" fmla="*/ 54 w 8730"/>
                <a:gd name="T5" fmla="*/ 308 h 800"/>
                <a:gd name="T6" fmla="*/ 110 w 8730"/>
                <a:gd name="T7" fmla="*/ 137 h 800"/>
                <a:gd name="T8" fmla="*/ 186 w 8730"/>
                <a:gd name="T9" fmla="*/ 115 h 800"/>
                <a:gd name="T10" fmla="*/ 241 w 8730"/>
                <a:gd name="T11" fmla="*/ 239 h 800"/>
                <a:gd name="T12" fmla="*/ 230 w 8730"/>
                <a:gd name="T13" fmla="*/ 467 h 800"/>
                <a:gd name="T14" fmla="*/ 153 w 8730"/>
                <a:gd name="T15" fmla="*/ 536 h 800"/>
                <a:gd name="T16" fmla="*/ 142 w 8730"/>
                <a:gd name="T17" fmla="*/ 422 h 800"/>
                <a:gd name="T18" fmla="*/ 175 w 8730"/>
                <a:gd name="T19" fmla="*/ 354 h 800"/>
                <a:gd name="T20" fmla="*/ 198 w 8730"/>
                <a:gd name="T21" fmla="*/ 422 h 800"/>
                <a:gd name="T22" fmla="*/ 186 w 8730"/>
                <a:gd name="T23" fmla="*/ 262 h 800"/>
                <a:gd name="T24" fmla="*/ 142 w 8730"/>
                <a:gd name="T25" fmla="*/ 239 h 800"/>
                <a:gd name="T26" fmla="*/ 110 w 8730"/>
                <a:gd name="T27" fmla="*/ 331 h 800"/>
                <a:gd name="T28" fmla="*/ 110 w 8730"/>
                <a:gd name="T29" fmla="*/ 536 h 800"/>
                <a:gd name="T30" fmla="*/ 153 w 8730"/>
                <a:gd name="T31" fmla="*/ 651 h 800"/>
                <a:gd name="T32" fmla="*/ 230 w 8730"/>
                <a:gd name="T33" fmla="*/ 628 h 800"/>
                <a:gd name="T34" fmla="*/ 286 w 8730"/>
                <a:gd name="T35" fmla="*/ 467 h 800"/>
                <a:gd name="T36" fmla="*/ 286 w 8730"/>
                <a:gd name="T37" fmla="*/ 217 h 800"/>
                <a:gd name="T38" fmla="*/ 219 w 8730"/>
                <a:gd name="T39" fmla="*/ 23 h 800"/>
                <a:gd name="T40" fmla="*/ 99 w 8730"/>
                <a:gd name="T41" fmla="*/ 46 h 800"/>
                <a:gd name="T42" fmla="*/ 12 w 8730"/>
                <a:gd name="T43" fmla="*/ 285 h 800"/>
                <a:gd name="T44" fmla="*/ 21 w 8730"/>
                <a:gd name="T45" fmla="*/ 628 h 800"/>
                <a:gd name="T46" fmla="*/ 142 w 8730"/>
                <a:gd name="T47" fmla="*/ 867 h 800"/>
                <a:gd name="T48" fmla="*/ 252 w 8730"/>
                <a:gd name="T49" fmla="*/ 913 h 800"/>
                <a:gd name="T50" fmla="*/ 7781 w 8730"/>
                <a:gd name="T51" fmla="*/ 913 h 800"/>
                <a:gd name="T52" fmla="*/ 7913 w 8730"/>
                <a:gd name="T53" fmla="*/ 776 h 800"/>
                <a:gd name="T54" fmla="*/ 7967 w 8730"/>
                <a:gd name="T55" fmla="*/ 467 h 800"/>
                <a:gd name="T56" fmla="*/ 7935 w 8730"/>
                <a:gd name="T57" fmla="*/ 160 h 800"/>
                <a:gd name="T58" fmla="*/ 7803 w 8730"/>
                <a:gd name="T59" fmla="*/ 0 h 800"/>
                <a:gd name="T60" fmla="*/ 7727 w 8730"/>
                <a:gd name="T61" fmla="*/ 115 h 800"/>
                <a:gd name="T62" fmla="*/ 7681 w 8730"/>
                <a:gd name="T63" fmla="*/ 331 h 800"/>
                <a:gd name="T64" fmla="*/ 7715 w 8730"/>
                <a:gd name="T65" fmla="*/ 559 h 800"/>
                <a:gd name="T66" fmla="*/ 7781 w 8730"/>
                <a:gd name="T67" fmla="*/ 651 h 800"/>
                <a:gd name="T68" fmla="*/ 7847 w 8730"/>
                <a:gd name="T69" fmla="*/ 605 h 800"/>
                <a:gd name="T70" fmla="*/ 7869 w 8730"/>
                <a:gd name="T71" fmla="*/ 422 h 800"/>
                <a:gd name="T72" fmla="*/ 7858 w 8730"/>
                <a:gd name="T73" fmla="*/ 285 h 800"/>
                <a:gd name="T74" fmla="*/ 7814 w 8730"/>
                <a:gd name="T75" fmla="*/ 239 h 800"/>
                <a:gd name="T76" fmla="*/ 7770 w 8730"/>
                <a:gd name="T77" fmla="*/ 354 h 800"/>
                <a:gd name="T78" fmla="*/ 7792 w 8730"/>
                <a:gd name="T79" fmla="*/ 377 h 800"/>
                <a:gd name="T80" fmla="*/ 7836 w 8730"/>
                <a:gd name="T81" fmla="*/ 377 h 800"/>
                <a:gd name="T82" fmla="*/ 7836 w 8730"/>
                <a:gd name="T83" fmla="*/ 490 h 800"/>
                <a:gd name="T84" fmla="*/ 7781 w 8730"/>
                <a:gd name="T85" fmla="*/ 536 h 800"/>
                <a:gd name="T86" fmla="*/ 7727 w 8730"/>
                <a:gd name="T87" fmla="*/ 354 h 800"/>
                <a:gd name="T88" fmla="*/ 7759 w 8730"/>
                <a:gd name="T89" fmla="*/ 160 h 800"/>
                <a:gd name="T90" fmla="*/ 7836 w 8730"/>
                <a:gd name="T91" fmla="*/ 115 h 800"/>
                <a:gd name="T92" fmla="*/ 7902 w 8730"/>
                <a:gd name="T93" fmla="*/ 194 h 800"/>
                <a:gd name="T94" fmla="*/ 7935 w 8730"/>
                <a:gd name="T95" fmla="*/ 422 h 800"/>
                <a:gd name="T96" fmla="*/ 7880 w 8730"/>
                <a:gd name="T97" fmla="*/ 684 h 800"/>
                <a:gd name="T98" fmla="*/ 7727 w 8730"/>
                <a:gd name="T99" fmla="*/ 799 h 80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8730"/>
                <a:gd name="T151" fmla="*/ 0 h 800"/>
                <a:gd name="T152" fmla="*/ 8730 w 8730"/>
                <a:gd name="T153" fmla="*/ 800 h 80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8730" h="800">
                  <a:moveTo>
                    <a:pt x="276" y="700"/>
                  </a:moveTo>
                  <a:lnTo>
                    <a:pt x="168" y="680"/>
                  </a:lnTo>
                  <a:lnTo>
                    <a:pt x="108" y="600"/>
                  </a:lnTo>
                  <a:lnTo>
                    <a:pt x="60" y="510"/>
                  </a:lnTo>
                  <a:lnTo>
                    <a:pt x="48" y="370"/>
                  </a:lnTo>
                  <a:lnTo>
                    <a:pt x="60" y="270"/>
                  </a:lnTo>
                  <a:lnTo>
                    <a:pt x="84" y="170"/>
                  </a:lnTo>
                  <a:lnTo>
                    <a:pt x="120" y="120"/>
                  </a:lnTo>
                  <a:lnTo>
                    <a:pt x="168" y="100"/>
                  </a:lnTo>
                  <a:lnTo>
                    <a:pt x="204" y="100"/>
                  </a:lnTo>
                  <a:lnTo>
                    <a:pt x="240" y="140"/>
                  </a:lnTo>
                  <a:lnTo>
                    <a:pt x="264" y="210"/>
                  </a:lnTo>
                  <a:lnTo>
                    <a:pt x="276" y="310"/>
                  </a:lnTo>
                  <a:lnTo>
                    <a:pt x="252" y="410"/>
                  </a:lnTo>
                  <a:lnTo>
                    <a:pt x="216" y="470"/>
                  </a:lnTo>
                  <a:lnTo>
                    <a:pt x="168" y="470"/>
                  </a:lnTo>
                  <a:lnTo>
                    <a:pt x="168" y="430"/>
                  </a:lnTo>
                  <a:lnTo>
                    <a:pt x="156" y="370"/>
                  </a:lnTo>
                  <a:lnTo>
                    <a:pt x="168" y="330"/>
                  </a:lnTo>
                  <a:lnTo>
                    <a:pt x="192" y="310"/>
                  </a:lnTo>
                  <a:lnTo>
                    <a:pt x="204" y="330"/>
                  </a:lnTo>
                  <a:lnTo>
                    <a:pt x="216" y="370"/>
                  </a:lnTo>
                  <a:lnTo>
                    <a:pt x="228" y="310"/>
                  </a:lnTo>
                  <a:lnTo>
                    <a:pt x="204" y="230"/>
                  </a:lnTo>
                  <a:lnTo>
                    <a:pt x="168" y="210"/>
                  </a:lnTo>
                  <a:lnTo>
                    <a:pt x="156" y="210"/>
                  </a:lnTo>
                  <a:lnTo>
                    <a:pt x="132" y="250"/>
                  </a:lnTo>
                  <a:lnTo>
                    <a:pt x="120" y="290"/>
                  </a:lnTo>
                  <a:lnTo>
                    <a:pt x="108" y="370"/>
                  </a:lnTo>
                  <a:lnTo>
                    <a:pt x="120" y="470"/>
                  </a:lnTo>
                  <a:lnTo>
                    <a:pt x="144" y="530"/>
                  </a:lnTo>
                  <a:lnTo>
                    <a:pt x="168" y="570"/>
                  </a:lnTo>
                  <a:lnTo>
                    <a:pt x="216" y="570"/>
                  </a:lnTo>
                  <a:lnTo>
                    <a:pt x="252" y="550"/>
                  </a:lnTo>
                  <a:lnTo>
                    <a:pt x="289" y="490"/>
                  </a:lnTo>
                  <a:lnTo>
                    <a:pt x="313" y="410"/>
                  </a:lnTo>
                  <a:lnTo>
                    <a:pt x="325" y="290"/>
                  </a:lnTo>
                  <a:lnTo>
                    <a:pt x="313" y="190"/>
                  </a:lnTo>
                  <a:lnTo>
                    <a:pt x="276" y="100"/>
                  </a:lnTo>
                  <a:lnTo>
                    <a:pt x="240" y="20"/>
                  </a:lnTo>
                  <a:lnTo>
                    <a:pt x="192" y="0"/>
                  </a:lnTo>
                  <a:lnTo>
                    <a:pt x="108" y="40"/>
                  </a:lnTo>
                  <a:lnTo>
                    <a:pt x="48" y="140"/>
                  </a:lnTo>
                  <a:lnTo>
                    <a:pt x="12" y="250"/>
                  </a:lnTo>
                  <a:lnTo>
                    <a:pt x="0" y="410"/>
                  </a:lnTo>
                  <a:lnTo>
                    <a:pt x="24" y="550"/>
                  </a:lnTo>
                  <a:lnTo>
                    <a:pt x="72" y="680"/>
                  </a:lnTo>
                  <a:lnTo>
                    <a:pt x="156" y="760"/>
                  </a:lnTo>
                  <a:lnTo>
                    <a:pt x="216" y="800"/>
                  </a:lnTo>
                  <a:lnTo>
                    <a:pt x="276" y="800"/>
                  </a:lnTo>
                  <a:lnTo>
                    <a:pt x="8466" y="800"/>
                  </a:lnTo>
                  <a:lnTo>
                    <a:pt x="8526" y="800"/>
                  </a:lnTo>
                  <a:lnTo>
                    <a:pt x="8586" y="760"/>
                  </a:lnTo>
                  <a:lnTo>
                    <a:pt x="8670" y="680"/>
                  </a:lnTo>
                  <a:lnTo>
                    <a:pt x="8718" y="550"/>
                  </a:lnTo>
                  <a:lnTo>
                    <a:pt x="8730" y="410"/>
                  </a:lnTo>
                  <a:lnTo>
                    <a:pt x="8730" y="250"/>
                  </a:lnTo>
                  <a:lnTo>
                    <a:pt x="8694" y="140"/>
                  </a:lnTo>
                  <a:lnTo>
                    <a:pt x="8634" y="40"/>
                  </a:lnTo>
                  <a:lnTo>
                    <a:pt x="8550" y="0"/>
                  </a:lnTo>
                  <a:lnTo>
                    <a:pt x="8514" y="20"/>
                  </a:lnTo>
                  <a:lnTo>
                    <a:pt x="8466" y="100"/>
                  </a:lnTo>
                  <a:lnTo>
                    <a:pt x="8441" y="190"/>
                  </a:lnTo>
                  <a:lnTo>
                    <a:pt x="8417" y="290"/>
                  </a:lnTo>
                  <a:lnTo>
                    <a:pt x="8429" y="410"/>
                  </a:lnTo>
                  <a:lnTo>
                    <a:pt x="8454" y="490"/>
                  </a:lnTo>
                  <a:lnTo>
                    <a:pt x="8490" y="550"/>
                  </a:lnTo>
                  <a:lnTo>
                    <a:pt x="8526" y="570"/>
                  </a:lnTo>
                  <a:lnTo>
                    <a:pt x="8562" y="570"/>
                  </a:lnTo>
                  <a:lnTo>
                    <a:pt x="8598" y="530"/>
                  </a:lnTo>
                  <a:lnTo>
                    <a:pt x="8622" y="470"/>
                  </a:lnTo>
                  <a:lnTo>
                    <a:pt x="8622" y="370"/>
                  </a:lnTo>
                  <a:lnTo>
                    <a:pt x="8622" y="290"/>
                  </a:lnTo>
                  <a:lnTo>
                    <a:pt x="8610" y="250"/>
                  </a:lnTo>
                  <a:lnTo>
                    <a:pt x="8586" y="210"/>
                  </a:lnTo>
                  <a:lnTo>
                    <a:pt x="8562" y="210"/>
                  </a:lnTo>
                  <a:lnTo>
                    <a:pt x="8538" y="230"/>
                  </a:lnTo>
                  <a:lnTo>
                    <a:pt x="8514" y="310"/>
                  </a:lnTo>
                  <a:lnTo>
                    <a:pt x="8526" y="370"/>
                  </a:lnTo>
                  <a:lnTo>
                    <a:pt x="8538" y="330"/>
                  </a:lnTo>
                  <a:lnTo>
                    <a:pt x="8550" y="310"/>
                  </a:lnTo>
                  <a:lnTo>
                    <a:pt x="8586" y="330"/>
                  </a:lnTo>
                  <a:lnTo>
                    <a:pt x="8586" y="370"/>
                  </a:lnTo>
                  <a:lnTo>
                    <a:pt x="8586" y="430"/>
                  </a:lnTo>
                  <a:lnTo>
                    <a:pt x="8562" y="470"/>
                  </a:lnTo>
                  <a:lnTo>
                    <a:pt x="8526" y="470"/>
                  </a:lnTo>
                  <a:lnTo>
                    <a:pt x="8478" y="410"/>
                  </a:lnTo>
                  <a:lnTo>
                    <a:pt x="8466" y="310"/>
                  </a:lnTo>
                  <a:lnTo>
                    <a:pt x="8478" y="210"/>
                  </a:lnTo>
                  <a:lnTo>
                    <a:pt x="8502" y="140"/>
                  </a:lnTo>
                  <a:lnTo>
                    <a:pt x="8538" y="100"/>
                  </a:lnTo>
                  <a:lnTo>
                    <a:pt x="8586" y="100"/>
                  </a:lnTo>
                  <a:lnTo>
                    <a:pt x="8622" y="120"/>
                  </a:lnTo>
                  <a:lnTo>
                    <a:pt x="8658" y="170"/>
                  </a:lnTo>
                  <a:lnTo>
                    <a:pt x="8682" y="270"/>
                  </a:lnTo>
                  <a:lnTo>
                    <a:pt x="8694" y="370"/>
                  </a:lnTo>
                  <a:lnTo>
                    <a:pt x="8682" y="510"/>
                  </a:lnTo>
                  <a:lnTo>
                    <a:pt x="8634" y="600"/>
                  </a:lnTo>
                  <a:lnTo>
                    <a:pt x="8562" y="680"/>
                  </a:lnTo>
                  <a:lnTo>
                    <a:pt x="8466" y="700"/>
                  </a:lnTo>
                  <a:lnTo>
                    <a:pt x="276" y="700"/>
                  </a:lnTo>
                  <a:close/>
                </a:path>
              </a:pathLst>
            </a:custGeom>
            <a:solidFill>
              <a:srgbClr val="B098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68" name="Freeform 54"/>
            <p:cNvSpPr>
              <a:spLocks/>
            </p:cNvSpPr>
            <p:nvPr/>
          </p:nvSpPr>
          <p:spPr bwMode="auto">
            <a:xfrm>
              <a:off x="1545" y="1792"/>
              <a:ext cx="361" cy="12939"/>
            </a:xfrm>
            <a:custGeom>
              <a:avLst/>
              <a:gdLst>
                <a:gd name="T0" fmla="*/ 54 w 372"/>
                <a:gd name="T1" fmla="*/ 13673 h 12398"/>
                <a:gd name="T2" fmla="*/ 132 w 372"/>
                <a:gd name="T3" fmla="*/ 13957 h 12398"/>
                <a:gd name="T4" fmla="*/ 231 w 372"/>
                <a:gd name="T5" fmla="*/ 13957 h 12398"/>
                <a:gd name="T6" fmla="*/ 285 w 372"/>
                <a:gd name="T7" fmla="*/ 13808 h 12398"/>
                <a:gd name="T8" fmla="*/ 296 w 372"/>
                <a:gd name="T9" fmla="*/ 13604 h 12398"/>
                <a:gd name="T10" fmla="*/ 252 w 372"/>
                <a:gd name="T11" fmla="*/ 13457 h 12398"/>
                <a:gd name="T12" fmla="*/ 165 w 372"/>
                <a:gd name="T13" fmla="*/ 13468 h 12398"/>
                <a:gd name="T14" fmla="*/ 143 w 372"/>
                <a:gd name="T15" fmla="*/ 13673 h 12398"/>
                <a:gd name="T16" fmla="*/ 176 w 372"/>
                <a:gd name="T17" fmla="*/ 13719 h 12398"/>
                <a:gd name="T18" fmla="*/ 208 w 372"/>
                <a:gd name="T19" fmla="*/ 13650 h 12398"/>
                <a:gd name="T20" fmla="*/ 186 w 372"/>
                <a:gd name="T21" fmla="*/ 13581 h 12398"/>
                <a:gd name="T22" fmla="*/ 241 w 372"/>
                <a:gd name="T23" fmla="*/ 13604 h 12398"/>
                <a:gd name="T24" fmla="*/ 241 w 372"/>
                <a:gd name="T25" fmla="*/ 13739 h 12398"/>
                <a:gd name="T26" fmla="*/ 208 w 372"/>
                <a:gd name="T27" fmla="*/ 13831 h 12398"/>
                <a:gd name="T28" fmla="*/ 143 w 372"/>
                <a:gd name="T29" fmla="*/ 13808 h 12398"/>
                <a:gd name="T30" fmla="*/ 110 w 372"/>
                <a:gd name="T31" fmla="*/ 13673 h 12398"/>
                <a:gd name="T32" fmla="*/ 110 w 372"/>
                <a:gd name="T33" fmla="*/ 13490 h 12398"/>
                <a:gd name="T34" fmla="*/ 176 w 372"/>
                <a:gd name="T35" fmla="*/ 13343 h 12398"/>
                <a:gd name="T36" fmla="*/ 263 w 372"/>
                <a:gd name="T37" fmla="*/ 13343 h 12398"/>
                <a:gd name="T38" fmla="*/ 329 w 372"/>
                <a:gd name="T39" fmla="*/ 13536 h 12398"/>
                <a:gd name="T40" fmla="*/ 329 w 372"/>
                <a:gd name="T41" fmla="*/ 13854 h 12398"/>
                <a:gd name="T42" fmla="*/ 231 w 372"/>
                <a:gd name="T43" fmla="*/ 14070 h 12398"/>
                <a:gd name="T44" fmla="*/ 110 w 372"/>
                <a:gd name="T45" fmla="*/ 14047 h 12398"/>
                <a:gd name="T46" fmla="*/ 12 w 372"/>
                <a:gd name="T47" fmla="*/ 13719 h 12398"/>
                <a:gd name="T48" fmla="*/ 0 w 372"/>
                <a:gd name="T49" fmla="*/ 13434 h 12398"/>
                <a:gd name="T50" fmla="*/ 12 w 372"/>
                <a:gd name="T51" fmla="*/ 534 h 12398"/>
                <a:gd name="T52" fmla="*/ 54 w 372"/>
                <a:gd name="T53" fmla="*/ 171 h 12398"/>
                <a:gd name="T54" fmla="*/ 176 w 372"/>
                <a:gd name="T55" fmla="*/ 0 h 12398"/>
                <a:gd name="T56" fmla="*/ 285 w 372"/>
                <a:gd name="T57" fmla="*/ 114 h 12398"/>
                <a:gd name="T58" fmla="*/ 340 w 372"/>
                <a:gd name="T59" fmla="*/ 467 h 12398"/>
                <a:gd name="T60" fmla="*/ 307 w 372"/>
                <a:gd name="T61" fmla="*/ 681 h 12398"/>
                <a:gd name="T62" fmla="*/ 208 w 372"/>
                <a:gd name="T63" fmla="*/ 773 h 12398"/>
                <a:gd name="T64" fmla="*/ 143 w 372"/>
                <a:gd name="T65" fmla="*/ 704 h 12398"/>
                <a:gd name="T66" fmla="*/ 110 w 372"/>
                <a:gd name="T67" fmla="*/ 534 h 12398"/>
                <a:gd name="T68" fmla="*/ 120 w 372"/>
                <a:gd name="T69" fmla="*/ 353 h 12398"/>
                <a:gd name="T70" fmla="*/ 176 w 372"/>
                <a:gd name="T71" fmla="*/ 261 h 12398"/>
                <a:gd name="T72" fmla="*/ 241 w 372"/>
                <a:gd name="T73" fmla="*/ 330 h 12398"/>
                <a:gd name="T74" fmla="*/ 252 w 372"/>
                <a:gd name="T75" fmla="*/ 421 h 12398"/>
                <a:gd name="T76" fmla="*/ 208 w 372"/>
                <a:gd name="T77" fmla="*/ 556 h 12398"/>
                <a:gd name="T78" fmla="*/ 198 w 372"/>
                <a:gd name="T79" fmla="*/ 512 h 12398"/>
                <a:gd name="T80" fmla="*/ 208 w 372"/>
                <a:gd name="T81" fmla="*/ 398 h 12398"/>
                <a:gd name="T82" fmla="*/ 153 w 372"/>
                <a:gd name="T83" fmla="*/ 398 h 12398"/>
                <a:gd name="T84" fmla="*/ 143 w 372"/>
                <a:gd name="T85" fmla="*/ 534 h 12398"/>
                <a:gd name="T86" fmla="*/ 208 w 372"/>
                <a:gd name="T87" fmla="*/ 659 h 12398"/>
                <a:gd name="T88" fmla="*/ 274 w 372"/>
                <a:gd name="T89" fmla="*/ 579 h 12398"/>
                <a:gd name="T90" fmla="*/ 296 w 372"/>
                <a:gd name="T91" fmla="*/ 398 h 12398"/>
                <a:gd name="T92" fmla="*/ 263 w 372"/>
                <a:gd name="T93" fmla="*/ 193 h 12398"/>
                <a:gd name="T94" fmla="*/ 176 w 372"/>
                <a:gd name="T95" fmla="*/ 114 h 12398"/>
                <a:gd name="T96" fmla="*/ 78 w 372"/>
                <a:gd name="T97" fmla="*/ 261 h 12398"/>
                <a:gd name="T98" fmla="*/ 45 w 372"/>
                <a:gd name="T99" fmla="*/ 659 h 1239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72"/>
                <a:gd name="T151" fmla="*/ 0 h 12398"/>
                <a:gd name="T152" fmla="*/ 372 w 372"/>
                <a:gd name="T153" fmla="*/ 12398 h 1239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72" h="12398">
                  <a:moveTo>
                    <a:pt x="48" y="11818"/>
                  </a:moveTo>
                  <a:lnTo>
                    <a:pt x="60" y="12028"/>
                  </a:lnTo>
                  <a:lnTo>
                    <a:pt x="84" y="12188"/>
                  </a:lnTo>
                  <a:lnTo>
                    <a:pt x="144" y="12278"/>
                  </a:lnTo>
                  <a:lnTo>
                    <a:pt x="192" y="12298"/>
                  </a:lnTo>
                  <a:lnTo>
                    <a:pt x="252" y="12278"/>
                  </a:lnTo>
                  <a:lnTo>
                    <a:pt x="288" y="12228"/>
                  </a:lnTo>
                  <a:lnTo>
                    <a:pt x="312" y="12148"/>
                  </a:lnTo>
                  <a:lnTo>
                    <a:pt x="324" y="12068"/>
                  </a:lnTo>
                  <a:lnTo>
                    <a:pt x="324" y="11968"/>
                  </a:lnTo>
                  <a:lnTo>
                    <a:pt x="300" y="11888"/>
                  </a:lnTo>
                  <a:lnTo>
                    <a:pt x="276" y="11838"/>
                  </a:lnTo>
                  <a:lnTo>
                    <a:pt x="228" y="11818"/>
                  </a:lnTo>
                  <a:lnTo>
                    <a:pt x="180" y="11848"/>
                  </a:lnTo>
                  <a:lnTo>
                    <a:pt x="156" y="11948"/>
                  </a:lnTo>
                  <a:lnTo>
                    <a:pt x="156" y="12028"/>
                  </a:lnTo>
                  <a:lnTo>
                    <a:pt x="168" y="12068"/>
                  </a:lnTo>
                  <a:lnTo>
                    <a:pt x="192" y="12068"/>
                  </a:lnTo>
                  <a:lnTo>
                    <a:pt x="228" y="12068"/>
                  </a:lnTo>
                  <a:lnTo>
                    <a:pt x="228" y="12008"/>
                  </a:lnTo>
                  <a:lnTo>
                    <a:pt x="216" y="11968"/>
                  </a:lnTo>
                  <a:lnTo>
                    <a:pt x="204" y="11948"/>
                  </a:lnTo>
                  <a:lnTo>
                    <a:pt x="228" y="11908"/>
                  </a:lnTo>
                  <a:lnTo>
                    <a:pt x="264" y="11968"/>
                  </a:lnTo>
                  <a:lnTo>
                    <a:pt x="276" y="12028"/>
                  </a:lnTo>
                  <a:lnTo>
                    <a:pt x="264" y="12088"/>
                  </a:lnTo>
                  <a:lnTo>
                    <a:pt x="264" y="12128"/>
                  </a:lnTo>
                  <a:lnTo>
                    <a:pt x="228" y="12168"/>
                  </a:lnTo>
                  <a:lnTo>
                    <a:pt x="192" y="12168"/>
                  </a:lnTo>
                  <a:lnTo>
                    <a:pt x="156" y="12148"/>
                  </a:lnTo>
                  <a:lnTo>
                    <a:pt x="132" y="12108"/>
                  </a:lnTo>
                  <a:lnTo>
                    <a:pt x="120" y="12028"/>
                  </a:lnTo>
                  <a:lnTo>
                    <a:pt x="120" y="11948"/>
                  </a:lnTo>
                  <a:lnTo>
                    <a:pt x="120" y="11868"/>
                  </a:lnTo>
                  <a:lnTo>
                    <a:pt x="156" y="11798"/>
                  </a:lnTo>
                  <a:lnTo>
                    <a:pt x="192" y="11738"/>
                  </a:lnTo>
                  <a:lnTo>
                    <a:pt x="228" y="11718"/>
                  </a:lnTo>
                  <a:lnTo>
                    <a:pt x="288" y="11738"/>
                  </a:lnTo>
                  <a:lnTo>
                    <a:pt x="336" y="11818"/>
                  </a:lnTo>
                  <a:lnTo>
                    <a:pt x="360" y="11908"/>
                  </a:lnTo>
                  <a:lnTo>
                    <a:pt x="372" y="12008"/>
                  </a:lnTo>
                  <a:lnTo>
                    <a:pt x="360" y="12188"/>
                  </a:lnTo>
                  <a:lnTo>
                    <a:pt x="312" y="12298"/>
                  </a:lnTo>
                  <a:lnTo>
                    <a:pt x="252" y="12378"/>
                  </a:lnTo>
                  <a:lnTo>
                    <a:pt x="192" y="12398"/>
                  </a:lnTo>
                  <a:lnTo>
                    <a:pt x="120" y="12358"/>
                  </a:lnTo>
                  <a:lnTo>
                    <a:pt x="60" y="12248"/>
                  </a:lnTo>
                  <a:lnTo>
                    <a:pt x="12" y="12068"/>
                  </a:lnTo>
                  <a:lnTo>
                    <a:pt x="12" y="11948"/>
                  </a:lnTo>
                  <a:lnTo>
                    <a:pt x="0" y="11818"/>
                  </a:lnTo>
                  <a:lnTo>
                    <a:pt x="0" y="600"/>
                  </a:lnTo>
                  <a:lnTo>
                    <a:pt x="12" y="470"/>
                  </a:lnTo>
                  <a:lnTo>
                    <a:pt x="12" y="330"/>
                  </a:lnTo>
                  <a:lnTo>
                    <a:pt x="60" y="150"/>
                  </a:lnTo>
                  <a:lnTo>
                    <a:pt x="120" y="40"/>
                  </a:lnTo>
                  <a:lnTo>
                    <a:pt x="192" y="0"/>
                  </a:lnTo>
                  <a:lnTo>
                    <a:pt x="252" y="20"/>
                  </a:lnTo>
                  <a:lnTo>
                    <a:pt x="312" y="100"/>
                  </a:lnTo>
                  <a:lnTo>
                    <a:pt x="360" y="230"/>
                  </a:lnTo>
                  <a:lnTo>
                    <a:pt x="372" y="410"/>
                  </a:lnTo>
                  <a:lnTo>
                    <a:pt x="360" y="510"/>
                  </a:lnTo>
                  <a:lnTo>
                    <a:pt x="336" y="600"/>
                  </a:lnTo>
                  <a:lnTo>
                    <a:pt x="288" y="660"/>
                  </a:lnTo>
                  <a:lnTo>
                    <a:pt x="228" y="680"/>
                  </a:lnTo>
                  <a:lnTo>
                    <a:pt x="192" y="660"/>
                  </a:lnTo>
                  <a:lnTo>
                    <a:pt x="156" y="620"/>
                  </a:lnTo>
                  <a:lnTo>
                    <a:pt x="120" y="540"/>
                  </a:lnTo>
                  <a:lnTo>
                    <a:pt x="120" y="470"/>
                  </a:lnTo>
                  <a:lnTo>
                    <a:pt x="120" y="370"/>
                  </a:lnTo>
                  <a:lnTo>
                    <a:pt x="132" y="310"/>
                  </a:lnTo>
                  <a:lnTo>
                    <a:pt x="156" y="250"/>
                  </a:lnTo>
                  <a:lnTo>
                    <a:pt x="192" y="230"/>
                  </a:lnTo>
                  <a:lnTo>
                    <a:pt x="228" y="250"/>
                  </a:lnTo>
                  <a:lnTo>
                    <a:pt x="264" y="290"/>
                  </a:lnTo>
                  <a:lnTo>
                    <a:pt x="264" y="330"/>
                  </a:lnTo>
                  <a:lnTo>
                    <a:pt x="276" y="370"/>
                  </a:lnTo>
                  <a:lnTo>
                    <a:pt x="264" y="450"/>
                  </a:lnTo>
                  <a:lnTo>
                    <a:pt x="228" y="490"/>
                  </a:lnTo>
                  <a:lnTo>
                    <a:pt x="204" y="470"/>
                  </a:lnTo>
                  <a:lnTo>
                    <a:pt x="216" y="450"/>
                  </a:lnTo>
                  <a:lnTo>
                    <a:pt x="228" y="410"/>
                  </a:lnTo>
                  <a:lnTo>
                    <a:pt x="228" y="350"/>
                  </a:lnTo>
                  <a:lnTo>
                    <a:pt x="192" y="330"/>
                  </a:lnTo>
                  <a:lnTo>
                    <a:pt x="168" y="350"/>
                  </a:lnTo>
                  <a:lnTo>
                    <a:pt x="156" y="370"/>
                  </a:lnTo>
                  <a:lnTo>
                    <a:pt x="156" y="470"/>
                  </a:lnTo>
                  <a:lnTo>
                    <a:pt x="180" y="540"/>
                  </a:lnTo>
                  <a:lnTo>
                    <a:pt x="228" y="580"/>
                  </a:lnTo>
                  <a:lnTo>
                    <a:pt x="276" y="560"/>
                  </a:lnTo>
                  <a:lnTo>
                    <a:pt x="300" y="510"/>
                  </a:lnTo>
                  <a:lnTo>
                    <a:pt x="324" y="430"/>
                  </a:lnTo>
                  <a:lnTo>
                    <a:pt x="324" y="350"/>
                  </a:lnTo>
                  <a:lnTo>
                    <a:pt x="312" y="250"/>
                  </a:lnTo>
                  <a:lnTo>
                    <a:pt x="288" y="170"/>
                  </a:lnTo>
                  <a:lnTo>
                    <a:pt x="252" y="110"/>
                  </a:lnTo>
                  <a:lnTo>
                    <a:pt x="192" y="100"/>
                  </a:lnTo>
                  <a:lnTo>
                    <a:pt x="144" y="130"/>
                  </a:lnTo>
                  <a:lnTo>
                    <a:pt x="84" y="230"/>
                  </a:lnTo>
                  <a:lnTo>
                    <a:pt x="60" y="370"/>
                  </a:lnTo>
                  <a:lnTo>
                    <a:pt x="48" y="580"/>
                  </a:lnTo>
                  <a:lnTo>
                    <a:pt x="48" y="11818"/>
                  </a:lnTo>
                  <a:close/>
                </a:path>
              </a:pathLst>
            </a:custGeom>
            <a:solidFill>
              <a:srgbClr val="B098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69" name="Freeform 55"/>
            <p:cNvSpPr>
              <a:spLocks/>
            </p:cNvSpPr>
            <p:nvPr/>
          </p:nvSpPr>
          <p:spPr bwMode="auto">
            <a:xfrm>
              <a:off x="10291" y="1386"/>
              <a:ext cx="304" cy="712"/>
            </a:xfrm>
            <a:custGeom>
              <a:avLst/>
              <a:gdLst>
                <a:gd name="T0" fmla="*/ 54 w 312"/>
                <a:gd name="T1" fmla="*/ 23 h 680"/>
                <a:gd name="T2" fmla="*/ 21 w 312"/>
                <a:gd name="T3" fmla="*/ 0 h 680"/>
                <a:gd name="T4" fmla="*/ 12 w 312"/>
                <a:gd name="T5" fmla="*/ 23 h 680"/>
                <a:gd name="T6" fmla="*/ 0 w 312"/>
                <a:gd name="T7" fmla="*/ 92 h 680"/>
                <a:gd name="T8" fmla="*/ 12 w 312"/>
                <a:gd name="T9" fmla="*/ 126 h 680"/>
                <a:gd name="T10" fmla="*/ 242 w 312"/>
                <a:gd name="T11" fmla="*/ 758 h 680"/>
                <a:gd name="T12" fmla="*/ 253 w 312"/>
                <a:gd name="T13" fmla="*/ 781 h 680"/>
                <a:gd name="T14" fmla="*/ 275 w 312"/>
                <a:gd name="T15" fmla="*/ 758 h 680"/>
                <a:gd name="T16" fmla="*/ 286 w 312"/>
                <a:gd name="T17" fmla="*/ 712 h 680"/>
                <a:gd name="T18" fmla="*/ 275 w 312"/>
                <a:gd name="T19" fmla="*/ 643 h 680"/>
                <a:gd name="T20" fmla="*/ 54 w 312"/>
                <a:gd name="T21" fmla="*/ 23 h 6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12"/>
                <a:gd name="T34" fmla="*/ 0 h 680"/>
                <a:gd name="T35" fmla="*/ 312 w 312"/>
                <a:gd name="T36" fmla="*/ 680 h 68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12" h="680">
                  <a:moveTo>
                    <a:pt x="60" y="20"/>
                  </a:moveTo>
                  <a:lnTo>
                    <a:pt x="24" y="0"/>
                  </a:lnTo>
                  <a:lnTo>
                    <a:pt x="12" y="20"/>
                  </a:lnTo>
                  <a:lnTo>
                    <a:pt x="0" y="80"/>
                  </a:lnTo>
                  <a:lnTo>
                    <a:pt x="12" y="110"/>
                  </a:lnTo>
                  <a:lnTo>
                    <a:pt x="264" y="660"/>
                  </a:lnTo>
                  <a:lnTo>
                    <a:pt x="276" y="680"/>
                  </a:lnTo>
                  <a:lnTo>
                    <a:pt x="300" y="660"/>
                  </a:lnTo>
                  <a:lnTo>
                    <a:pt x="312" y="620"/>
                  </a:lnTo>
                  <a:lnTo>
                    <a:pt x="300" y="560"/>
                  </a:lnTo>
                  <a:lnTo>
                    <a:pt x="60" y="20"/>
                  </a:lnTo>
                  <a:close/>
                </a:path>
              </a:pathLst>
            </a:custGeom>
            <a:solidFill>
              <a:srgbClr val="B098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70" name="Freeform 56"/>
            <p:cNvSpPr>
              <a:spLocks/>
            </p:cNvSpPr>
            <p:nvPr/>
          </p:nvSpPr>
          <p:spPr bwMode="auto">
            <a:xfrm>
              <a:off x="1789" y="1386"/>
              <a:ext cx="292" cy="712"/>
            </a:xfrm>
            <a:custGeom>
              <a:avLst/>
              <a:gdLst>
                <a:gd name="T0" fmla="*/ 241 w 300"/>
                <a:gd name="T1" fmla="*/ 23 h 680"/>
                <a:gd name="T2" fmla="*/ 252 w 300"/>
                <a:gd name="T3" fmla="*/ 0 h 680"/>
                <a:gd name="T4" fmla="*/ 274 w 300"/>
                <a:gd name="T5" fmla="*/ 23 h 680"/>
                <a:gd name="T6" fmla="*/ 274 w 300"/>
                <a:gd name="T7" fmla="*/ 92 h 680"/>
                <a:gd name="T8" fmla="*/ 274 w 300"/>
                <a:gd name="T9" fmla="*/ 126 h 680"/>
                <a:gd name="T10" fmla="*/ 45 w 300"/>
                <a:gd name="T11" fmla="*/ 758 h 680"/>
                <a:gd name="T12" fmla="*/ 21 w 300"/>
                <a:gd name="T13" fmla="*/ 781 h 680"/>
                <a:gd name="T14" fmla="*/ 12 w 300"/>
                <a:gd name="T15" fmla="*/ 758 h 680"/>
                <a:gd name="T16" fmla="*/ 0 w 300"/>
                <a:gd name="T17" fmla="*/ 712 h 680"/>
                <a:gd name="T18" fmla="*/ 12 w 300"/>
                <a:gd name="T19" fmla="*/ 643 h 680"/>
                <a:gd name="T20" fmla="*/ 241 w 300"/>
                <a:gd name="T21" fmla="*/ 23 h 6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00"/>
                <a:gd name="T34" fmla="*/ 0 h 680"/>
                <a:gd name="T35" fmla="*/ 300 w 300"/>
                <a:gd name="T36" fmla="*/ 680 h 68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00" h="680">
                  <a:moveTo>
                    <a:pt x="264" y="20"/>
                  </a:moveTo>
                  <a:lnTo>
                    <a:pt x="276" y="0"/>
                  </a:lnTo>
                  <a:lnTo>
                    <a:pt x="300" y="20"/>
                  </a:lnTo>
                  <a:lnTo>
                    <a:pt x="300" y="80"/>
                  </a:lnTo>
                  <a:lnTo>
                    <a:pt x="300" y="110"/>
                  </a:lnTo>
                  <a:lnTo>
                    <a:pt x="48" y="660"/>
                  </a:lnTo>
                  <a:lnTo>
                    <a:pt x="24" y="680"/>
                  </a:lnTo>
                  <a:lnTo>
                    <a:pt x="12" y="660"/>
                  </a:lnTo>
                  <a:lnTo>
                    <a:pt x="0" y="620"/>
                  </a:lnTo>
                  <a:lnTo>
                    <a:pt x="12" y="560"/>
                  </a:lnTo>
                  <a:lnTo>
                    <a:pt x="264" y="20"/>
                  </a:lnTo>
                  <a:close/>
                </a:path>
              </a:pathLst>
            </a:custGeom>
            <a:solidFill>
              <a:srgbClr val="B098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71" name="Freeform 57"/>
            <p:cNvSpPr>
              <a:spLocks/>
            </p:cNvSpPr>
            <p:nvPr/>
          </p:nvSpPr>
          <p:spPr bwMode="auto">
            <a:xfrm>
              <a:off x="10291" y="14452"/>
              <a:ext cx="304" cy="690"/>
            </a:xfrm>
            <a:custGeom>
              <a:avLst/>
              <a:gdLst>
                <a:gd name="T0" fmla="*/ 54 w 312"/>
                <a:gd name="T1" fmla="*/ 728 h 660"/>
                <a:gd name="T2" fmla="*/ 21 w 312"/>
                <a:gd name="T3" fmla="*/ 751 h 660"/>
                <a:gd name="T4" fmla="*/ 12 w 312"/>
                <a:gd name="T5" fmla="*/ 728 h 660"/>
                <a:gd name="T6" fmla="*/ 0 w 312"/>
                <a:gd name="T7" fmla="*/ 683 h 660"/>
                <a:gd name="T8" fmla="*/ 12 w 312"/>
                <a:gd name="T9" fmla="*/ 625 h 660"/>
                <a:gd name="T10" fmla="*/ 242 w 312"/>
                <a:gd name="T11" fmla="*/ 23 h 660"/>
                <a:gd name="T12" fmla="*/ 253 w 312"/>
                <a:gd name="T13" fmla="*/ 0 h 660"/>
                <a:gd name="T14" fmla="*/ 275 w 312"/>
                <a:gd name="T15" fmla="*/ 23 h 660"/>
                <a:gd name="T16" fmla="*/ 286 w 312"/>
                <a:gd name="T17" fmla="*/ 69 h 660"/>
                <a:gd name="T18" fmla="*/ 275 w 312"/>
                <a:gd name="T19" fmla="*/ 136 h 660"/>
                <a:gd name="T20" fmla="*/ 54 w 312"/>
                <a:gd name="T21" fmla="*/ 728 h 66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12"/>
                <a:gd name="T34" fmla="*/ 0 h 660"/>
                <a:gd name="T35" fmla="*/ 312 w 312"/>
                <a:gd name="T36" fmla="*/ 660 h 66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12" h="660">
                  <a:moveTo>
                    <a:pt x="60" y="640"/>
                  </a:moveTo>
                  <a:lnTo>
                    <a:pt x="24" y="660"/>
                  </a:lnTo>
                  <a:lnTo>
                    <a:pt x="12" y="640"/>
                  </a:lnTo>
                  <a:lnTo>
                    <a:pt x="0" y="600"/>
                  </a:lnTo>
                  <a:lnTo>
                    <a:pt x="12" y="550"/>
                  </a:lnTo>
                  <a:lnTo>
                    <a:pt x="264" y="20"/>
                  </a:lnTo>
                  <a:lnTo>
                    <a:pt x="276" y="0"/>
                  </a:lnTo>
                  <a:lnTo>
                    <a:pt x="300" y="20"/>
                  </a:lnTo>
                  <a:lnTo>
                    <a:pt x="312" y="60"/>
                  </a:lnTo>
                  <a:lnTo>
                    <a:pt x="300" y="120"/>
                  </a:lnTo>
                  <a:lnTo>
                    <a:pt x="60" y="640"/>
                  </a:lnTo>
                  <a:close/>
                </a:path>
              </a:pathLst>
            </a:custGeom>
            <a:solidFill>
              <a:srgbClr val="B098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72" name="Freeform 58"/>
            <p:cNvSpPr>
              <a:spLocks/>
            </p:cNvSpPr>
            <p:nvPr/>
          </p:nvSpPr>
          <p:spPr bwMode="auto">
            <a:xfrm>
              <a:off x="1789" y="14452"/>
              <a:ext cx="292" cy="690"/>
            </a:xfrm>
            <a:custGeom>
              <a:avLst/>
              <a:gdLst>
                <a:gd name="T0" fmla="*/ 241 w 300"/>
                <a:gd name="T1" fmla="*/ 728 h 660"/>
                <a:gd name="T2" fmla="*/ 252 w 300"/>
                <a:gd name="T3" fmla="*/ 751 h 660"/>
                <a:gd name="T4" fmla="*/ 274 w 300"/>
                <a:gd name="T5" fmla="*/ 728 h 660"/>
                <a:gd name="T6" fmla="*/ 274 w 300"/>
                <a:gd name="T7" fmla="*/ 683 h 660"/>
                <a:gd name="T8" fmla="*/ 274 w 300"/>
                <a:gd name="T9" fmla="*/ 625 h 660"/>
                <a:gd name="T10" fmla="*/ 45 w 300"/>
                <a:gd name="T11" fmla="*/ 23 h 660"/>
                <a:gd name="T12" fmla="*/ 21 w 300"/>
                <a:gd name="T13" fmla="*/ 0 h 660"/>
                <a:gd name="T14" fmla="*/ 12 w 300"/>
                <a:gd name="T15" fmla="*/ 23 h 660"/>
                <a:gd name="T16" fmla="*/ 0 w 300"/>
                <a:gd name="T17" fmla="*/ 69 h 660"/>
                <a:gd name="T18" fmla="*/ 12 w 300"/>
                <a:gd name="T19" fmla="*/ 136 h 660"/>
                <a:gd name="T20" fmla="*/ 241 w 300"/>
                <a:gd name="T21" fmla="*/ 728 h 66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00"/>
                <a:gd name="T34" fmla="*/ 0 h 660"/>
                <a:gd name="T35" fmla="*/ 300 w 300"/>
                <a:gd name="T36" fmla="*/ 660 h 66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00" h="660">
                  <a:moveTo>
                    <a:pt x="264" y="640"/>
                  </a:moveTo>
                  <a:lnTo>
                    <a:pt x="276" y="660"/>
                  </a:lnTo>
                  <a:lnTo>
                    <a:pt x="300" y="640"/>
                  </a:lnTo>
                  <a:lnTo>
                    <a:pt x="300" y="600"/>
                  </a:lnTo>
                  <a:lnTo>
                    <a:pt x="300" y="550"/>
                  </a:lnTo>
                  <a:lnTo>
                    <a:pt x="48" y="20"/>
                  </a:lnTo>
                  <a:lnTo>
                    <a:pt x="24" y="0"/>
                  </a:lnTo>
                  <a:lnTo>
                    <a:pt x="12" y="20"/>
                  </a:lnTo>
                  <a:lnTo>
                    <a:pt x="0" y="60"/>
                  </a:lnTo>
                  <a:lnTo>
                    <a:pt x="12" y="120"/>
                  </a:lnTo>
                  <a:lnTo>
                    <a:pt x="264" y="640"/>
                  </a:lnTo>
                  <a:close/>
                </a:path>
              </a:pathLst>
            </a:custGeom>
            <a:solidFill>
              <a:srgbClr val="B098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73" name="Freeform 59"/>
            <p:cNvSpPr>
              <a:spLocks/>
            </p:cNvSpPr>
            <p:nvPr/>
          </p:nvSpPr>
          <p:spPr bwMode="auto">
            <a:xfrm>
              <a:off x="1295" y="1164"/>
              <a:ext cx="9793" cy="142"/>
            </a:xfrm>
            <a:custGeom>
              <a:avLst/>
              <a:gdLst>
                <a:gd name="T0" fmla="*/ 48 w 9774"/>
                <a:gd name="T1" fmla="*/ 247 h 110"/>
                <a:gd name="T2" fmla="*/ 0 w 9774"/>
                <a:gd name="T3" fmla="*/ 0 h 110"/>
                <a:gd name="T4" fmla="*/ 9828 w 9774"/>
                <a:gd name="T5" fmla="*/ 0 h 110"/>
                <a:gd name="T6" fmla="*/ 9780 w 9774"/>
                <a:gd name="T7" fmla="*/ 247 h 110"/>
                <a:gd name="T8" fmla="*/ 48 w 9774"/>
                <a:gd name="T9" fmla="*/ 247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74"/>
                <a:gd name="T16" fmla="*/ 0 h 110"/>
                <a:gd name="T17" fmla="*/ 9774 w 9774"/>
                <a:gd name="T18" fmla="*/ 110 h 1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74" h="110">
                  <a:moveTo>
                    <a:pt x="48" y="110"/>
                  </a:moveTo>
                  <a:lnTo>
                    <a:pt x="0" y="0"/>
                  </a:lnTo>
                  <a:lnTo>
                    <a:pt x="9774" y="0"/>
                  </a:lnTo>
                  <a:lnTo>
                    <a:pt x="9726" y="110"/>
                  </a:lnTo>
                  <a:lnTo>
                    <a:pt x="48" y="110"/>
                  </a:ln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74" name="Freeform 60"/>
            <p:cNvSpPr>
              <a:spLocks/>
            </p:cNvSpPr>
            <p:nvPr/>
          </p:nvSpPr>
          <p:spPr bwMode="auto">
            <a:xfrm rot="10800000" flipH="1">
              <a:off x="10943" y="1164"/>
              <a:ext cx="145" cy="14962"/>
            </a:xfrm>
            <a:custGeom>
              <a:avLst/>
              <a:gdLst>
                <a:gd name="T0" fmla="*/ 0 w 48"/>
                <a:gd name="T1" fmla="*/ 15412 h 14698"/>
                <a:gd name="T2" fmla="*/ 1296 w 48"/>
                <a:gd name="T3" fmla="*/ 15508 h 14698"/>
                <a:gd name="T4" fmla="*/ 1296 w 48"/>
                <a:gd name="T5" fmla="*/ 0 h 14698"/>
                <a:gd name="T6" fmla="*/ 0 w 48"/>
                <a:gd name="T7" fmla="*/ 116 h 14698"/>
                <a:gd name="T8" fmla="*/ 0 w 48"/>
                <a:gd name="T9" fmla="*/ 15412 h 146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14698"/>
                <a:gd name="T17" fmla="*/ 48 w 48"/>
                <a:gd name="T18" fmla="*/ 14698 h 146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14698">
                  <a:moveTo>
                    <a:pt x="0" y="14608"/>
                  </a:moveTo>
                  <a:lnTo>
                    <a:pt x="48" y="14698"/>
                  </a:lnTo>
                  <a:lnTo>
                    <a:pt x="48" y="0"/>
                  </a:lnTo>
                  <a:lnTo>
                    <a:pt x="0" y="110"/>
                  </a:lnTo>
                  <a:lnTo>
                    <a:pt x="0" y="14608"/>
                  </a:ln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75" name="Freeform 61"/>
            <p:cNvSpPr>
              <a:spLocks/>
            </p:cNvSpPr>
            <p:nvPr/>
          </p:nvSpPr>
          <p:spPr bwMode="auto">
            <a:xfrm>
              <a:off x="1295" y="15980"/>
              <a:ext cx="9793" cy="156"/>
            </a:xfrm>
            <a:custGeom>
              <a:avLst/>
              <a:gdLst>
                <a:gd name="T0" fmla="*/ 48 w 9774"/>
                <a:gd name="T1" fmla="*/ 0 h 90"/>
                <a:gd name="T2" fmla="*/ 0 w 9774"/>
                <a:gd name="T3" fmla="*/ 442 h 90"/>
                <a:gd name="T4" fmla="*/ 9828 w 9774"/>
                <a:gd name="T5" fmla="*/ 442 h 90"/>
                <a:gd name="T6" fmla="*/ 9780 w 9774"/>
                <a:gd name="T7" fmla="*/ 0 h 90"/>
                <a:gd name="T8" fmla="*/ 48 w 9774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74"/>
                <a:gd name="T16" fmla="*/ 0 h 90"/>
                <a:gd name="T17" fmla="*/ 9774 w 9774"/>
                <a:gd name="T18" fmla="*/ 90 h 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74" h="90">
                  <a:moveTo>
                    <a:pt x="48" y="0"/>
                  </a:moveTo>
                  <a:lnTo>
                    <a:pt x="0" y="90"/>
                  </a:lnTo>
                  <a:lnTo>
                    <a:pt x="9774" y="90"/>
                  </a:lnTo>
                  <a:lnTo>
                    <a:pt x="9726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76" name="Freeform 62"/>
            <p:cNvSpPr>
              <a:spLocks/>
            </p:cNvSpPr>
            <p:nvPr/>
          </p:nvSpPr>
          <p:spPr bwMode="auto">
            <a:xfrm>
              <a:off x="1295" y="1164"/>
              <a:ext cx="145" cy="14954"/>
            </a:xfrm>
            <a:custGeom>
              <a:avLst/>
              <a:gdLst>
                <a:gd name="T0" fmla="*/ 1296 w 48"/>
                <a:gd name="T1" fmla="*/ 15384 h 14698"/>
                <a:gd name="T2" fmla="*/ 0 w 48"/>
                <a:gd name="T3" fmla="*/ 15479 h 14698"/>
                <a:gd name="T4" fmla="*/ 0 w 48"/>
                <a:gd name="T5" fmla="*/ 0 h 14698"/>
                <a:gd name="T6" fmla="*/ 1296 w 48"/>
                <a:gd name="T7" fmla="*/ 116 h 14698"/>
                <a:gd name="T8" fmla="*/ 1296 w 48"/>
                <a:gd name="T9" fmla="*/ 15384 h 146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14698"/>
                <a:gd name="T17" fmla="*/ 48 w 48"/>
                <a:gd name="T18" fmla="*/ 14698 h 146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14698">
                  <a:moveTo>
                    <a:pt x="48" y="14608"/>
                  </a:moveTo>
                  <a:lnTo>
                    <a:pt x="0" y="14698"/>
                  </a:lnTo>
                  <a:lnTo>
                    <a:pt x="0" y="0"/>
                  </a:lnTo>
                  <a:lnTo>
                    <a:pt x="48" y="110"/>
                  </a:lnTo>
                  <a:lnTo>
                    <a:pt x="48" y="14608"/>
                  </a:ln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5123" name="Picture 65" descr="BUOMVA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688" y="2133600"/>
            <a:ext cx="13128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66" descr="BUOMVA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025" y="4191000"/>
            <a:ext cx="13890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69" descr="BUOMVA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038" y="1828800"/>
            <a:ext cx="12842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8790" name="AutoShape 70"/>
          <p:cNvSpPr>
            <a:spLocks noChangeArrowheads="1"/>
          </p:cNvSpPr>
          <p:nvPr/>
        </p:nvSpPr>
        <p:spPr bwMode="auto">
          <a:xfrm rot="1816405">
            <a:off x="533400" y="1752600"/>
            <a:ext cx="777875" cy="685800"/>
          </a:xfrm>
          <a:prstGeom prst="star4">
            <a:avLst>
              <a:gd name="adj" fmla="val 641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8791" name="AutoShape 71"/>
          <p:cNvSpPr>
            <a:spLocks noChangeArrowheads="1"/>
          </p:cNvSpPr>
          <p:nvPr/>
        </p:nvSpPr>
        <p:spPr bwMode="auto">
          <a:xfrm>
            <a:off x="6629400" y="5029200"/>
            <a:ext cx="1746250" cy="685800"/>
          </a:xfrm>
          <a:prstGeom prst="star4">
            <a:avLst>
              <a:gd name="adj" fmla="val 6412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8792" name="AutoShape 72"/>
          <p:cNvSpPr>
            <a:spLocks noChangeArrowheads="1"/>
          </p:cNvSpPr>
          <p:nvPr/>
        </p:nvSpPr>
        <p:spPr bwMode="auto">
          <a:xfrm rot="1816405">
            <a:off x="7772400" y="1295400"/>
            <a:ext cx="777875" cy="685800"/>
          </a:xfrm>
          <a:prstGeom prst="star4">
            <a:avLst>
              <a:gd name="adj" fmla="val 575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9" name="Picture 79" descr="EARTH-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096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WordArt 83"/>
          <p:cNvSpPr>
            <a:spLocks noChangeArrowheads="1" noChangeShapeType="1" noTextEdit="1"/>
          </p:cNvSpPr>
          <p:nvPr/>
        </p:nvSpPr>
        <p:spPr bwMode="auto">
          <a:xfrm>
            <a:off x="2085975" y="304800"/>
            <a:ext cx="4373563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cs typeface="Arial"/>
              </a:rPr>
              <a:t>PHÒNG GIÁO DỤC VÀ ĐÀO TẠO QUẬN GÒ VẤP</a:t>
            </a:r>
          </a:p>
        </p:txBody>
      </p:sp>
      <p:pic>
        <p:nvPicPr>
          <p:cNvPr id="158811" name="bai ca di ho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63" y="6019800"/>
            <a:ext cx="3206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2" name="WordArt 94"/>
          <p:cNvSpPr>
            <a:spLocks noChangeArrowheads="1" noChangeShapeType="1" noTextEdit="1"/>
          </p:cNvSpPr>
          <p:nvPr/>
        </p:nvSpPr>
        <p:spPr bwMode="auto">
          <a:xfrm>
            <a:off x="2406650" y="1143000"/>
            <a:ext cx="5181600" cy="619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kern="10" smtClean="0">
                <a:ln w="12700" cap="sq">
                  <a:solidFill>
                    <a:srgbClr val="3333CC"/>
                  </a:solidFill>
                  <a:round/>
                  <a:headEnd type="none" w="sm" len="sm"/>
                  <a:tailEnd type="none" w="sm" len="sm"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cs typeface="Arial"/>
              </a:rPr>
              <a:t>TRƯỜNG TIỂU HỌC LÊ HOÀN</a:t>
            </a:r>
            <a:endParaRPr lang="en-US" sz="3600" kern="10" smtClean="0">
              <a:ln w="12700" cap="sq">
                <a:solidFill>
                  <a:srgbClr val="3333CC"/>
                </a:solidFill>
                <a:round/>
                <a:headEnd type="none" w="sm" len="sm"/>
                <a:tailEnd type="none" w="sm" len="sm"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cs typeface="Arial"/>
            </a:endParaRPr>
          </a:p>
        </p:txBody>
      </p:sp>
      <p:sp>
        <p:nvSpPr>
          <p:cNvPr id="158820" name="AutoShape 100"/>
          <p:cNvSpPr>
            <a:spLocks noChangeArrowheads="1"/>
          </p:cNvSpPr>
          <p:nvPr/>
        </p:nvSpPr>
        <p:spPr bwMode="auto">
          <a:xfrm>
            <a:off x="6553200" y="228600"/>
            <a:ext cx="1746250" cy="685800"/>
          </a:xfrm>
          <a:prstGeom prst="star4">
            <a:avLst>
              <a:gd name="adj" fmla="val 6412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8821" name="AutoShape 101"/>
          <p:cNvSpPr>
            <a:spLocks noChangeArrowheads="1"/>
          </p:cNvSpPr>
          <p:nvPr/>
        </p:nvSpPr>
        <p:spPr bwMode="auto">
          <a:xfrm>
            <a:off x="641350" y="5105400"/>
            <a:ext cx="1746250" cy="685800"/>
          </a:xfrm>
          <a:prstGeom prst="star4">
            <a:avLst>
              <a:gd name="adj" fmla="val 6412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12" name="Text Box 102"/>
          <p:cNvSpPr txBox="1">
            <a:spLocks noChangeArrowheads="1"/>
          </p:cNvSpPr>
          <p:nvPr/>
        </p:nvSpPr>
        <p:spPr bwMode="auto">
          <a:xfrm>
            <a:off x="3770313" y="6096000"/>
            <a:ext cx="962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en-US" altLang="en-US" sz="18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13" name="Text Box 104"/>
          <p:cNvSpPr txBox="1">
            <a:spLocks noChangeArrowheads="1"/>
          </p:cNvSpPr>
          <p:nvPr/>
        </p:nvSpPr>
        <p:spPr bwMode="auto">
          <a:xfrm>
            <a:off x="1604963" y="4792663"/>
            <a:ext cx="2397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en-US" altLang="en-US" sz="18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37" name="Picture 105" descr="BUOMVA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4267200"/>
            <a:ext cx="13636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5" name="Text Box 106"/>
          <p:cNvSpPr txBox="1">
            <a:spLocks noChangeArrowheads="1"/>
          </p:cNvSpPr>
          <p:nvPr/>
        </p:nvSpPr>
        <p:spPr bwMode="auto">
          <a:xfrm>
            <a:off x="3609975" y="5791200"/>
            <a:ext cx="13636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en-US" altLang="en-US" sz="18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39" name="Picture 30" descr="blumen-pflanzen04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688" y="3276600"/>
            <a:ext cx="4652962" cy="296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7" name="Text Box 108"/>
          <p:cNvSpPr txBox="1">
            <a:spLocks noChangeArrowheads="1"/>
          </p:cNvSpPr>
          <p:nvPr/>
        </p:nvSpPr>
        <p:spPr bwMode="auto">
          <a:xfrm>
            <a:off x="3689350" y="6164263"/>
            <a:ext cx="1444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en-US" altLang="en-US" sz="18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41" name="Picture 109" descr="flowerba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0960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16341" y="2967335"/>
            <a:ext cx="2711320" cy="92333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kern="1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/>
              </a:rPr>
              <a:t>TOÁN </a:t>
            </a:r>
            <a:r>
              <a:rPr lang="en-US" sz="5400" b="1" kern="1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/>
              </a:rPr>
              <a:t>5</a:t>
            </a:r>
            <a:endParaRPr lang="en-US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.VnArabiaH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3859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58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58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5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3000"/>
                                        <p:tgtEl>
                                          <p:spTgt spid="158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58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58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158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54464" fill="hold"/>
                                        <p:tgtEl>
                                          <p:spTgt spid="1588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0" presetID="1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3000"/>
                                        <p:tgtEl>
                                          <p:spTgt spid="158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3000"/>
                                        <p:tgtEl>
                                          <p:spTgt spid="158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8811"/>
                </p:tgtEl>
              </p:cMediaNode>
            </p:audio>
          </p:childTnLst>
        </p:cTn>
      </p:par>
    </p:tnLst>
    <p:bldLst>
      <p:bldP spid="158790" grpId="0" animBg="1"/>
      <p:bldP spid="158791" grpId="0" animBg="1"/>
      <p:bldP spid="158792" grpId="0" animBg="1"/>
      <p:bldP spid="158820" grpId="0" animBg="1"/>
      <p:bldP spid="1588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59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4" y="3124200"/>
            <a:ext cx="1828426" cy="847725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1523999" y="3971923"/>
            <a:ext cx="5791201" cy="146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24000" y="2470397"/>
            <a:ext cx="1066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87156" y="4475946"/>
            <a:ext cx="13084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42,5 km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0" y="2438400"/>
            <a:ext cx="1066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48000" y="4439454"/>
            <a:ext cx="13084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km?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8200" y="2438400"/>
            <a:ext cx="1066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0" y="4448422"/>
            <a:ext cx="16132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km?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48400" y="2438400"/>
            <a:ext cx="1066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72200" y="4407044"/>
            <a:ext cx="16132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…km?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Left Brace 10"/>
          <p:cNvSpPr/>
          <p:nvPr/>
        </p:nvSpPr>
        <p:spPr>
          <a:xfrm rot="16200000">
            <a:off x="2057401" y="3561545"/>
            <a:ext cx="381000" cy="1447802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Brace 21"/>
          <p:cNvSpPr/>
          <p:nvPr/>
        </p:nvSpPr>
        <p:spPr>
          <a:xfrm rot="16200000">
            <a:off x="3505201" y="3579791"/>
            <a:ext cx="381000" cy="1447802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e 22"/>
          <p:cNvSpPr/>
          <p:nvPr/>
        </p:nvSpPr>
        <p:spPr>
          <a:xfrm rot="16200000">
            <a:off x="4953005" y="3579791"/>
            <a:ext cx="381000" cy="1447802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 Brace 23"/>
          <p:cNvSpPr/>
          <p:nvPr/>
        </p:nvSpPr>
        <p:spPr>
          <a:xfrm rot="16200000">
            <a:off x="6400807" y="3583625"/>
            <a:ext cx="381000" cy="1447802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523999" y="3915579"/>
            <a:ext cx="0" cy="12302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971800" y="3910414"/>
            <a:ext cx="0" cy="12302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19602" y="3910413"/>
            <a:ext cx="0" cy="12302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867408" y="3925102"/>
            <a:ext cx="0" cy="12302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315208" y="3915578"/>
            <a:ext cx="0" cy="12302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52400" y="228600"/>
            <a:ext cx="8839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95300" indent="-495300">
              <a:buFont typeface="Wingdings" pitchFamily="2" charset="2"/>
              <a:buNone/>
            </a:pPr>
            <a:r>
              <a:rPr lang="en-US" altLang="en-US" sz="4000" dirty="0"/>
              <a:t> </a:t>
            </a:r>
            <a:r>
              <a:rPr lang="en-US" altLang="en-US" sz="4000" u="sng" dirty="0" err="1"/>
              <a:t>a.Bài</a:t>
            </a:r>
            <a:r>
              <a:rPr lang="en-US" altLang="en-US" sz="4000" u="sng" dirty="0"/>
              <a:t> </a:t>
            </a:r>
            <a:r>
              <a:rPr lang="en-US" altLang="en-US" sz="4000" u="sng" dirty="0" err="1"/>
              <a:t>toán</a:t>
            </a:r>
            <a:r>
              <a:rPr lang="en-US" altLang="en-US" sz="4000" u="sng" dirty="0"/>
              <a:t> 1</a:t>
            </a:r>
            <a:r>
              <a:rPr lang="en-US" altLang="en-US" sz="4000" dirty="0"/>
              <a:t> : </a:t>
            </a:r>
            <a:r>
              <a:rPr lang="en-US" altLang="en-US" sz="4000" dirty="0" err="1"/>
              <a:t>Một</a:t>
            </a:r>
            <a:r>
              <a:rPr lang="en-US" altLang="en-US" sz="4000" dirty="0"/>
              <a:t> ô </a:t>
            </a:r>
            <a:r>
              <a:rPr lang="en-US" altLang="en-US" sz="4000" dirty="0" err="1"/>
              <a:t>tô</a:t>
            </a:r>
            <a:r>
              <a:rPr lang="en-US" altLang="en-US" sz="4000" dirty="0"/>
              <a:t> </a:t>
            </a:r>
            <a:r>
              <a:rPr lang="en-US" altLang="en-US" sz="4000" dirty="0" err="1"/>
              <a:t>đi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trong</a:t>
            </a:r>
            <a:r>
              <a:rPr lang="en-US" altLang="en-US" sz="4000" dirty="0"/>
              <a:t> 4 </a:t>
            </a:r>
            <a:r>
              <a:rPr lang="en-US" altLang="en-US" sz="4000" dirty="0" err="1"/>
              <a:t>giờ</a:t>
            </a:r>
            <a:r>
              <a:rPr lang="en-US" altLang="en-US" sz="4000" dirty="0"/>
              <a:t> </a:t>
            </a:r>
            <a:r>
              <a:rPr lang="en-US" altLang="en-US" sz="4000" dirty="0" err="1"/>
              <a:t>với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vận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tốc</a:t>
            </a:r>
            <a:r>
              <a:rPr lang="en-US" altLang="en-US" sz="4000" dirty="0"/>
              <a:t> 42,5 km/</a:t>
            </a:r>
            <a:r>
              <a:rPr lang="en-US" altLang="en-US" sz="4000" dirty="0" err="1"/>
              <a:t>giờ</a:t>
            </a:r>
            <a:r>
              <a:rPr lang="en-US" altLang="en-US" sz="4000" dirty="0"/>
              <a:t> .</a:t>
            </a:r>
            <a:r>
              <a:rPr lang="en-US" altLang="en-US" sz="4000" dirty="0" err="1"/>
              <a:t>Tính</a:t>
            </a:r>
            <a:r>
              <a:rPr lang="en-US" altLang="en-US" sz="4000" dirty="0"/>
              <a:t> </a:t>
            </a:r>
            <a:r>
              <a:rPr lang="en-US" altLang="en-US" sz="4000" dirty="0" err="1"/>
              <a:t>quãng</a:t>
            </a:r>
            <a:r>
              <a:rPr lang="en-US" altLang="en-US" sz="4000" dirty="0"/>
              <a:t> </a:t>
            </a:r>
            <a:r>
              <a:rPr lang="en-US" altLang="en-US" sz="4000" dirty="0" err="1"/>
              <a:t>đường</a:t>
            </a:r>
            <a:r>
              <a:rPr lang="en-US" altLang="en-US" sz="4000" dirty="0"/>
              <a:t> </a:t>
            </a:r>
            <a:r>
              <a:rPr lang="en-US" altLang="en-US" sz="4000" dirty="0" err="1"/>
              <a:t>đi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được</a:t>
            </a:r>
            <a:r>
              <a:rPr lang="en-US" altLang="en-US" sz="4000" dirty="0"/>
              <a:t> </a:t>
            </a:r>
            <a:r>
              <a:rPr lang="en-US" altLang="en-US" sz="4000" dirty="0" err="1"/>
              <a:t>của</a:t>
            </a:r>
            <a:r>
              <a:rPr lang="en-US" altLang="en-US" sz="4000" dirty="0"/>
              <a:t> ô </a:t>
            </a:r>
            <a:r>
              <a:rPr lang="en-US" altLang="en-US" sz="4000" dirty="0" err="1"/>
              <a:t>tô</a:t>
            </a:r>
            <a:r>
              <a:rPr lang="en-US" altLang="en-US" sz="4000" dirty="0"/>
              <a:t> ?</a:t>
            </a:r>
          </a:p>
        </p:txBody>
      </p:sp>
      <p:sp>
        <p:nvSpPr>
          <p:cNvPr id="1025" name="Left Brace 1024"/>
          <p:cNvSpPr/>
          <p:nvPr/>
        </p:nvSpPr>
        <p:spPr>
          <a:xfrm rot="16200000">
            <a:off x="3428200" y="2208990"/>
            <a:ext cx="1982807" cy="5791211"/>
          </a:xfrm>
          <a:prstGeom prst="leftBrace">
            <a:avLst>
              <a:gd name="adj1" fmla="val 8333"/>
              <a:gd name="adj2" fmla="val 5056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TextBox 1026"/>
          <p:cNvSpPr txBox="1"/>
          <p:nvPr/>
        </p:nvSpPr>
        <p:spPr>
          <a:xfrm>
            <a:off x="3733800" y="6172200"/>
            <a:ext cx="1600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…km?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241677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1111E-6 L 0.16198 0.004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90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198 0.00417 L 0.32864 0.0048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3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864 0.00486 L 0.48698 0.0048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698 0.00486 L 0.64531 0.00486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000"/>
                            </p:stCondLst>
                            <p:childTnLst>
                              <p:par>
                                <p:cTn id="8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11" grpId="0" animBg="1"/>
      <p:bldP spid="22" grpId="0" animBg="1"/>
      <p:bldP spid="23" grpId="0" animBg="1"/>
      <p:bldP spid="24" grpId="0" animBg="1"/>
      <p:bldP spid="1025" grpId="0" animBg="1"/>
      <p:bldP spid="10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9229" y="768124"/>
            <a:ext cx="8382000" cy="5105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a.Bài</a:t>
            </a: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endParaRPr lang="en-US" alt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42,5 km/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SzPct val="100000"/>
              <a:buFontTx/>
              <a:buNone/>
            </a:pPr>
            <a:r>
              <a:rPr lang="en-US" altLang="en-US" sz="4000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4000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endParaRPr lang="en-US" altLang="en-US" sz="4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  <a:r>
              <a:rPr lang="en-US" alt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42,5  x  4  = 170 (km )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 170 km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7239000" y="52578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grpSp>
        <p:nvGrpSpPr>
          <p:cNvPr id="3" name="Group 2"/>
          <p:cNvGrpSpPr/>
          <p:nvPr/>
        </p:nvGrpSpPr>
        <p:grpSpPr>
          <a:xfrm>
            <a:off x="3200400" y="1981200"/>
            <a:ext cx="4038600" cy="1519238"/>
            <a:chOff x="3352800" y="2743200"/>
            <a:chExt cx="4038600" cy="1519238"/>
          </a:xfrm>
        </p:grpSpPr>
        <p:sp>
          <p:nvSpPr>
            <p:cNvPr id="63492" name="Text Box 4"/>
            <p:cNvSpPr txBox="1">
              <a:spLocks noChangeArrowheads="1"/>
            </p:cNvSpPr>
            <p:nvPr/>
          </p:nvSpPr>
          <p:spPr bwMode="auto">
            <a:xfrm>
              <a:off x="3352800" y="2743200"/>
              <a:ext cx="23622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000">
                  <a:solidFill>
                    <a:srgbClr val="0000CC"/>
                  </a:solidFill>
                </a:rPr>
                <a:t>42,5km</a:t>
              </a:r>
            </a:p>
          </p:txBody>
        </p:sp>
        <p:sp>
          <p:nvSpPr>
            <p:cNvPr id="63493" name="AutoShape 5"/>
            <p:cNvSpPr>
              <a:spLocks/>
            </p:cNvSpPr>
            <p:nvPr/>
          </p:nvSpPr>
          <p:spPr bwMode="auto">
            <a:xfrm rot="5400000" flipV="1">
              <a:off x="3733800" y="2667000"/>
              <a:ext cx="304800" cy="914400"/>
            </a:xfrm>
            <a:prstGeom prst="leftBrace">
              <a:avLst>
                <a:gd name="adj1" fmla="val 25000"/>
                <a:gd name="adj2" fmla="val 51602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494" name="Line 6"/>
            <p:cNvSpPr>
              <a:spLocks noChangeShapeType="1"/>
            </p:cNvSpPr>
            <p:nvPr/>
          </p:nvSpPr>
          <p:spPr bwMode="auto">
            <a:xfrm>
              <a:off x="3429000" y="3429000"/>
              <a:ext cx="396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95" name="AutoShape 7"/>
            <p:cNvSpPr>
              <a:spLocks/>
            </p:cNvSpPr>
            <p:nvPr/>
          </p:nvSpPr>
          <p:spPr bwMode="auto">
            <a:xfrm rot="16200000">
              <a:off x="5219700" y="1638300"/>
              <a:ext cx="381000" cy="3962400"/>
            </a:xfrm>
            <a:prstGeom prst="leftBrace">
              <a:avLst>
                <a:gd name="adj1" fmla="val 86667"/>
                <a:gd name="adj2" fmla="val 5095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496" name="Line 8"/>
            <p:cNvSpPr>
              <a:spLocks noChangeShapeType="1"/>
            </p:cNvSpPr>
            <p:nvPr/>
          </p:nvSpPr>
          <p:spPr bwMode="auto">
            <a:xfrm>
              <a:off x="6400800" y="3352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97" name="Line 9"/>
            <p:cNvSpPr>
              <a:spLocks noChangeShapeType="1"/>
            </p:cNvSpPr>
            <p:nvPr/>
          </p:nvSpPr>
          <p:spPr bwMode="auto">
            <a:xfrm>
              <a:off x="3429000" y="32766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98" name="Line 10"/>
            <p:cNvSpPr>
              <a:spLocks noChangeShapeType="1"/>
            </p:cNvSpPr>
            <p:nvPr/>
          </p:nvSpPr>
          <p:spPr bwMode="auto">
            <a:xfrm>
              <a:off x="7391400" y="3352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99" name="Line 11"/>
            <p:cNvSpPr>
              <a:spLocks noChangeShapeType="1"/>
            </p:cNvSpPr>
            <p:nvPr/>
          </p:nvSpPr>
          <p:spPr bwMode="auto">
            <a:xfrm>
              <a:off x="5334000" y="3352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0" name="Line 12"/>
            <p:cNvSpPr>
              <a:spLocks noChangeShapeType="1"/>
            </p:cNvSpPr>
            <p:nvPr/>
          </p:nvSpPr>
          <p:spPr bwMode="auto">
            <a:xfrm>
              <a:off x="4343400" y="3352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2" name="Text Box 14"/>
            <p:cNvSpPr txBox="1">
              <a:spLocks noChangeArrowheads="1"/>
            </p:cNvSpPr>
            <p:nvPr/>
          </p:nvSpPr>
          <p:spPr bwMode="auto">
            <a:xfrm>
              <a:off x="4876800" y="3886200"/>
              <a:ext cx="889000" cy="376238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rgbClr val="9973FF"/>
                  </a:solidFill>
                </a:rPr>
                <a:t>? km</a:t>
              </a:r>
              <a:r>
                <a:rPr lang="en-US" altLang="en-US">
                  <a:solidFill>
                    <a:srgbClr val="9973FF"/>
                  </a:solidFill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30716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3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3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3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1752600"/>
            <a:ext cx="5943600" cy="4267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 dirty="0"/>
              <a:t>b</a:t>
            </a:r>
            <a:r>
              <a:rPr lang="en-US" altLang="en-US" sz="2600" i="1" u="sng" dirty="0"/>
              <a:t>. </a:t>
            </a:r>
            <a:r>
              <a:rPr lang="en-US" altLang="en-US" sz="2600" i="1" u="sng" dirty="0" err="1"/>
              <a:t>Bài</a:t>
            </a:r>
            <a:r>
              <a:rPr lang="en-US" altLang="en-US" sz="2600" i="1" u="sng" dirty="0"/>
              <a:t> </a:t>
            </a:r>
            <a:r>
              <a:rPr lang="en-US" altLang="en-US" sz="2600" i="1" u="sng" dirty="0" err="1"/>
              <a:t>toán</a:t>
            </a:r>
            <a:r>
              <a:rPr lang="en-US" altLang="en-US" sz="2600" i="1" u="sng" dirty="0"/>
              <a:t> 2</a:t>
            </a:r>
            <a:r>
              <a:rPr lang="en-US" altLang="en-US" sz="2600" dirty="0"/>
              <a:t> : </a:t>
            </a:r>
            <a:r>
              <a:rPr lang="en-US" altLang="en-US" sz="2600" dirty="0" err="1"/>
              <a:t>Một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người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đi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xe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đạp</a:t>
            </a:r>
            <a:r>
              <a:rPr lang="en-US" altLang="en-US" sz="2600" dirty="0"/>
              <a:t> </a:t>
            </a:r>
            <a:r>
              <a:rPr lang="en-US" altLang="en-US" sz="2600" dirty="0" err="1"/>
              <a:t>với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vận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tốc</a:t>
            </a:r>
            <a:r>
              <a:rPr lang="en-US" altLang="en-US" sz="2600" dirty="0"/>
              <a:t> 12 km/</a:t>
            </a:r>
            <a:r>
              <a:rPr lang="en-US" altLang="en-US" sz="2600" dirty="0" err="1"/>
              <a:t>giờ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trong</a:t>
            </a:r>
            <a:r>
              <a:rPr lang="en-US" altLang="en-US" sz="2600" dirty="0"/>
              <a:t> 2 </a:t>
            </a:r>
            <a:r>
              <a:rPr lang="en-US" altLang="en-US" sz="2600" dirty="0" err="1"/>
              <a:t>giờ</a:t>
            </a:r>
            <a:r>
              <a:rPr lang="en-US" altLang="en-US" sz="2600" dirty="0"/>
              <a:t> 30 </a:t>
            </a:r>
            <a:r>
              <a:rPr lang="en-US" altLang="en-US" sz="2600" dirty="0" err="1"/>
              <a:t>phút</a:t>
            </a:r>
            <a:r>
              <a:rPr lang="en-US" altLang="en-US" sz="2600" dirty="0"/>
              <a:t> . </a:t>
            </a:r>
            <a:r>
              <a:rPr lang="en-US" altLang="en-US" sz="2600" dirty="0" err="1"/>
              <a:t>Tính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quãng</a:t>
            </a:r>
            <a:r>
              <a:rPr lang="en-US" altLang="en-US" sz="2600" dirty="0"/>
              <a:t> </a:t>
            </a:r>
            <a:r>
              <a:rPr lang="en-US" altLang="en-US" sz="2600" dirty="0" err="1"/>
              <a:t>đường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người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đó</a:t>
            </a:r>
            <a:r>
              <a:rPr lang="en-US" altLang="en-US" sz="2600" dirty="0"/>
              <a:t> </a:t>
            </a:r>
            <a:r>
              <a:rPr lang="en-US" altLang="en-US" sz="2600" dirty="0" err="1"/>
              <a:t>đã</a:t>
            </a:r>
            <a:r>
              <a:rPr lang="en-US" altLang="en-US" sz="2600" dirty="0"/>
              <a:t> </a:t>
            </a:r>
            <a:r>
              <a:rPr lang="en-US" altLang="en-US" sz="2600" dirty="0" err="1"/>
              <a:t>đi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được</a:t>
            </a:r>
            <a:r>
              <a:rPr lang="en-US" altLang="en-US" sz="2600" dirty="0"/>
              <a:t> 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 u="sng" dirty="0" err="1"/>
              <a:t>Tóm</a:t>
            </a:r>
            <a:r>
              <a:rPr lang="en-US" altLang="en-US" sz="2600" u="sng" dirty="0"/>
              <a:t> </a:t>
            </a:r>
            <a:r>
              <a:rPr lang="en-US" altLang="en-US" sz="2600" u="sng" dirty="0" err="1"/>
              <a:t>tắt</a:t>
            </a:r>
            <a:r>
              <a:rPr lang="en-US" altLang="en-US" sz="2600" u="sng" dirty="0"/>
              <a:t> </a:t>
            </a:r>
            <a:r>
              <a:rPr lang="en-US" altLang="en-US" sz="2600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 dirty="0"/>
              <a:t>              v :  12 km/</a:t>
            </a:r>
            <a:r>
              <a:rPr lang="en-US" altLang="en-US" sz="2600" dirty="0" err="1"/>
              <a:t>giờ</a:t>
            </a:r>
            <a:r>
              <a:rPr lang="en-US" altLang="en-US" sz="2600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 dirty="0"/>
              <a:t>               t :  2 </a:t>
            </a:r>
            <a:r>
              <a:rPr lang="en-US" altLang="en-US" sz="2600" dirty="0" err="1"/>
              <a:t>giờ</a:t>
            </a:r>
            <a:r>
              <a:rPr lang="en-US" altLang="en-US" sz="2600" dirty="0"/>
              <a:t> 30 </a:t>
            </a:r>
            <a:r>
              <a:rPr lang="en-US" altLang="en-US" sz="2600" dirty="0" err="1"/>
              <a:t>phút</a:t>
            </a:r>
            <a:r>
              <a:rPr lang="en-US" altLang="en-US" sz="2600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 dirty="0"/>
              <a:t>               s :..........km ?</a:t>
            </a:r>
          </a:p>
        </p:txBody>
      </p:sp>
      <p:pic>
        <p:nvPicPr>
          <p:cNvPr id="67594" name="Picture 10" descr="IMG_1949"/>
          <p:cNvPicPr>
            <a:picLocks noChangeAspect="1" noChangeArrowheads="1"/>
          </p:cNvPicPr>
          <p:nvPr/>
        </p:nvPicPr>
        <p:blipFill>
          <a:blip r:embed="rId2" cstate="print">
            <a:lum bright="-6000" contrast="6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04" t="28999" r="27037" b="22188"/>
          <a:stretch>
            <a:fillRect/>
          </a:stretch>
        </p:blipFill>
        <p:spPr bwMode="auto">
          <a:xfrm>
            <a:off x="0" y="1752600"/>
            <a:ext cx="32004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7541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>
            <a:normAutofit lnSpcReduction="10000"/>
          </a:bodyPr>
          <a:lstStyle/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          </a:t>
            </a:r>
            <a:r>
              <a:rPr lang="en-US" altLang="en-US" u="sng"/>
              <a:t>Tóm tắt:</a:t>
            </a:r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  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       v   :  12 km/giờ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       t   :  2 giờ 30 phút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       s   :..........km ?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                     </a:t>
            </a:r>
            <a:r>
              <a:rPr lang="en-US" altLang="en-US" u="sng"/>
              <a:t>Bài giải </a:t>
            </a:r>
            <a:r>
              <a:rPr lang="en-US" altLang="en-US"/>
              <a:t>: 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             2 giờ 30 phút  = 2,5 giờ 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     Quãng đường người đó đã đi được là :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              12 x  2,5       =  30 ( km )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                      </a:t>
            </a:r>
            <a:r>
              <a:rPr lang="en-US" altLang="en-US" u="sng"/>
              <a:t>Đáp số</a:t>
            </a:r>
            <a:r>
              <a:rPr lang="en-US" altLang="en-US"/>
              <a:t>   :  30  km </a:t>
            </a:r>
          </a:p>
        </p:txBody>
      </p:sp>
    </p:spTree>
    <p:extLst>
      <p:ext uri="{BB962C8B-B14F-4D97-AF65-F5344CB8AC3E}">
        <p14:creationId xmlns:p14="http://schemas.microsoft.com/office/powerpoint/2010/main" val="1051512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1000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1000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1000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1000"/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04800"/>
            <a:ext cx="6400800" cy="6858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KHÁM PHÁ KIM TỰ THÁP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38250"/>
            <a:ext cx="9143999" cy="5619750"/>
          </a:xfrm>
          <a:prstGeom prst="rect">
            <a:avLst/>
          </a:prstGeom>
        </p:spPr>
      </p:pic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533400" y="5562600"/>
            <a:ext cx="3886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1</a:t>
            </a:r>
            <a:endParaRPr lang="en-US" sz="4400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4800600" y="5562600"/>
            <a:ext cx="3886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2</a:t>
            </a:r>
            <a:endParaRPr lang="en-US" sz="4000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2424461" y="4018388"/>
            <a:ext cx="3886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3</a:t>
            </a:r>
            <a:endParaRPr lang="en-US" sz="4400" dirty="0"/>
          </a:p>
        </p:txBody>
      </p:sp>
      <p:sp>
        <p:nvSpPr>
          <p:cNvPr id="8" name="Rectangle 7"/>
          <p:cNvSpPr/>
          <p:nvPr/>
        </p:nvSpPr>
        <p:spPr>
          <a:xfrm>
            <a:off x="2758068" y="2743200"/>
            <a:ext cx="30099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4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0341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1524000"/>
            <a:ext cx="91440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itchFamily="2" charset="2"/>
              <a:buNone/>
            </a:pPr>
            <a:r>
              <a:rPr lang="en-US" altLang="en-US" sz="5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5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5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altLang="en-US" sz="5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altLang="en-US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</a:t>
            </a:r>
            <a:r>
              <a:rPr lang="en-US" altLang="en-US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altLang="en-US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15,2 km/</a:t>
            </a:r>
            <a:r>
              <a:rPr lang="en-US" altLang="en-US" sz="5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altLang="en-US" sz="5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altLang="en-US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</a:t>
            </a:r>
            <a:r>
              <a:rPr lang="en-US" altLang="en-US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5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543800" y="5867400"/>
            <a:ext cx="1295400" cy="838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1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6200" y="1066800"/>
            <a:ext cx="91440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itchFamily="2" charset="2"/>
              <a:buNone/>
            </a:pPr>
            <a:r>
              <a:rPr lang="en-US" altLang="en-US" sz="6000" b="1" u="sng" dirty="0" err="1" smtClean="0">
                <a:solidFill>
                  <a:schemeClr val="tx1"/>
                </a:solidFill>
              </a:rPr>
              <a:t>Bài</a:t>
            </a:r>
            <a:r>
              <a:rPr lang="en-US" altLang="en-US" sz="6000" b="1" u="sng" dirty="0" smtClean="0">
                <a:solidFill>
                  <a:schemeClr val="tx1"/>
                </a:solidFill>
              </a:rPr>
              <a:t> </a:t>
            </a:r>
            <a:r>
              <a:rPr lang="en-US" altLang="en-US" sz="6000" b="1" u="sng" dirty="0" err="1" smtClean="0">
                <a:solidFill>
                  <a:schemeClr val="tx1"/>
                </a:solidFill>
              </a:rPr>
              <a:t>tập</a:t>
            </a:r>
            <a:r>
              <a:rPr lang="en-US" altLang="en-US" sz="6000" b="1" u="sng" dirty="0" smtClean="0">
                <a:solidFill>
                  <a:schemeClr val="tx1"/>
                </a:solidFill>
              </a:rPr>
              <a:t> 2 :</a:t>
            </a:r>
            <a:r>
              <a:rPr lang="en-US" altLang="en-US" sz="6000" b="1" dirty="0" smtClean="0">
                <a:solidFill>
                  <a:schemeClr val="tx1"/>
                </a:solidFill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</a:rPr>
              <a:t>Một</a:t>
            </a:r>
            <a:r>
              <a:rPr lang="en-US" altLang="en-US" sz="6000" b="1" dirty="0" smtClean="0">
                <a:solidFill>
                  <a:schemeClr val="tx1"/>
                </a:solidFill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</a:rPr>
              <a:t>người</a:t>
            </a:r>
            <a:r>
              <a:rPr lang="en-US" altLang="en-US" sz="6000" b="1" dirty="0" smtClean="0">
                <a:solidFill>
                  <a:schemeClr val="tx1"/>
                </a:solidFill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</a:rPr>
              <a:t>đi</a:t>
            </a:r>
            <a:r>
              <a:rPr lang="en-US" altLang="en-US" sz="6000" b="1" dirty="0" smtClean="0">
                <a:solidFill>
                  <a:schemeClr val="tx1"/>
                </a:solidFill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</a:rPr>
              <a:t>xe</a:t>
            </a:r>
            <a:r>
              <a:rPr lang="en-US" altLang="en-US" sz="6000" b="1" dirty="0" smtClean="0">
                <a:solidFill>
                  <a:schemeClr val="tx1"/>
                </a:solidFill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</a:rPr>
              <a:t>đạp</a:t>
            </a:r>
            <a:r>
              <a:rPr lang="en-US" altLang="en-US" sz="6000" b="1" dirty="0" smtClean="0">
                <a:solidFill>
                  <a:schemeClr val="tx1"/>
                </a:solidFill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</a:rPr>
              <a:t>trong</a:t>
            </a:r>
            <a:r>
              <a:rPr lang="en-US" altLang="en-US" sz="6000" b="1" dirty="0" smtClean="0">
                <a:solidFill>
                  <a:schemeClr val="tx1"/>
                </a:solidFill>
              </a:rPr>
              <a:t> 15 </a:t>
            </a:r>
            <a:r>
              <a:rPr lang="en-US" altLang="en-US" sz="6000" b="1" dirty="0" err="1" smtClean="0">
                <a:solidFill>
                  <a:schemeClr val="tx1"/>
                </a:solidFill>
              </a:rPr>
              <a:t>phút</a:t>
            </a:r>
            <a:r>
              <a:rPr lang="en-US" altLang="en-US" sz="6000" b="1" dirty="0" smtClean="0">
                <a:solidFill>
                  <a:schemeClr val="tx1"/>
                </a:solidFill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</a:rPr>
              <a:t>với</a:t>
            </a:r>
            <a:r>
              <a:rPr lang="en-US" altLang="en-US" sz="6000" b="1" dirty="0" smtClean="0">
                <a:solidFill>
                  <a:schemeClr val="tx1"/>
                </a:solidFill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</a:rPr>
              <a:t>vận</a:t>
            </a:r>
            <a:r>
              <a:rPr lang="en-US" altLang="en-US" sz="6000" b="1" dirty="0" smtClean="0">
                <a:solidFill>
                  <a:schemeClr val="tx1"/>
                </a:solidFill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</a:rPr>
              <a:t>tốc</a:t>
            </a:r>
            <a:r>
              <a:rPr lang="en-US" altLang="en-US" sz="6000" b="1" dirty="0" smtClean="0">
                <a:solidFill>
                  <a:schemeClr val="tx1"/>
                </a:solidFill>
              </a:rPr>
              <a:t> 12,6 km/</a:t>
            </a:r>
            <a:r>
              <a:rPr lang="en-US" altLang="en-US" sz="6000" b="1" dirty="0" err="1" smtClean="0">
                <a:solidFill>
                  <a:schemeClr val="tx1"/>
                </a:solidFill>
              </a:rPr>
              <a:t>giờ</a:t>
            </a:r>
            <a:r>
              <a:rPr lang="en-US" altLang="en-US" sz="6000" b="1" dirty="0" smtClean="0">
                <a:solidFill>
                  <a:schemeClr val="tx1"/>
                </a:solidFill>
              </a:rPr>
              <a:t> . </a:t>
            </a:r>
            <a:r>
              <a:rPr lang="en-US" altLang="en-US" sz="6000" b="1" dirty="0" err="1" smtClean="0">
                <a:solidFill>
                  <a:schemeClr val="tx1"/>
                </a:solidFill>
              </a:rPr>
              <a:t>Tính</a:t>
            </a:r>
            <a:r>
              <a:rPr lang="en-US" altLang="en-US" sz="6000" b="1" dirty="0" smtClean="0">
                <a:solidFill>
                  <a:schemeClr val="tx1"/>
                </a:solidFill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</a:rPr>
              <a:t>quãng</a:t>
            </a:r>
            <a:r>
              <a:rPr lang="en-US" altLang="en-US" sz="6000" b="1" dirty="0" smtClean="0">
                <a:solidFill>
                  <a:schemeClr val="tx1"/>
                </a:solidFill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</a:rPr>
              <a:t>đường</a:t>
            </a:r>
            <a:r>
              <a:rPr lang="en-US" altLang="en-US" sz="6000" b="1" dirty="0" smtClean="0">
                <a:solidFill>
                  <a:schemeClr val="tx1"/>
                </a:solidFill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</a:rPr>
              <a:t>đi</a:t>
            </a:r>
            <a:r>
              <a:rPr lang="en-US" altLang="en-US" sz="6000" b="1" dirty="0" smtClean="0">
                <a:solidFill>
                  <a:schemeClr val="tx1"/>
                </a:solidFill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</a:rPr>
              <a:t>được</a:t>
            </a:r>
            <a:r>
              <a:rPr lang="en-US" altLang="en-US" sz="6000" b="1" dirty="0" smtClean="0">
                <a:solidFill>
                  <a:schemeClr val="tx1"/>
                </a:solidFill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</a:rPr>
              <a:t>của</a:t>
            </a:r>
            <a:r>
              <a:rPr lang="en-US" altLang="en-US" sz="6000" b="1" dirty="0" smtClean="0">
                <a:solidFill>
                  <a:schemeClr val="tx1"/>
                </a:solidFill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</a:rPr>
              <a:t>người</a:t>
            </a:r>
            <a:r>
              <a:rPr lang="en-US" altLang="en-US" sz="6000" b="1" dirty="0" smtClean="0">
                <a:solidFill>
                  <a:schemeClr val="tx1"/>
                </a:solidFill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</a:rPr>
              <a:t>đó</a:t>
            </a:r>
            <a:r>
              <a:rPr lang="en-US" altLang="en-US" sz="6000" b="1" dirty="0" smtClean="0">
                <a:solidFill>
                  <a:schemeClr val="tx1"/>
                </a:solidFill>
              </a:rPr>
              <a:t> ? </a:t>
            </a:r>
            <a:endParaRPr lang="en-US" alt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543800" y="5867400"/>
            <a:ext cx="1295400" cy="838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1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2400" y="533400"/>
            <a:ext cx="9144000" cy="518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itchFamily="2" charset="2"/>
              <a:buNone/>
            </a:pPr>
            <a:r>
              <a:rPr lang="en-US" altLang="en-US" sz="6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6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6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3/141</a:t>
            </a:r>
            <a:r>
              <a:rPr lang="en-US" alt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altLang="en-US" sz="6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alt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6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alt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altLang="en-US" sz="6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6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alt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alt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42km/</a:t>
            </a:r>
            <a:r>
              <a:rPr lang="en-US" altLang="en-US" sz="6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altLang="en-US" sz="6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6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alt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altLang="en-US" sz="6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altLang="en-US" sz="6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AB?</a:t>
            </a:r>
          </a:p>
          <a:p>
            <a:pPr algn="l">
              <a:buFont typeface="Wingdings" pitchFamily="2" charset="2"/>
              <a:buNone/>
            </a:pPr>
            <a:r>
              <a:rPr lang="en-US" alt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en-US" altLang="en-US" sz="6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543800" y="5867400"/>
            <a:ext cx="1295400" cy="838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34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.VnArabiaH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.VnArabiaH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281</Words>
  <Application>Microsoft Office PowerPoint</Application>
  <PresentationFormat>On-screen Show (4:3)</PresentationFormat>
  <Paragraphs>51</Paragraphs>
  <Slides>10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PHUONG THAO</cp:lastModifiedBy>
  <cp:revision>13</cp:revision>
  <dcterms:created xsi:type="dcterms:W3CDTF">2017-03-01T13:09:50Z</dcterms:created>
  <dcterms:modified xsi:type="dcterms:W3CDTF">2017-03-05T08:12:26Z</dcterms:modified>
</cp:coreProperties>
</file>